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25"/>
  </p:handoutMasterIdLst>
  <p:sldIdLst>
    <p:sldId id="257" r:id="rId3"/>
    <p:sldId id="258" r:id="rId4"/>
    <p:sldId id="296" r:id="rId5"/>
    <p:sldId id="259" r:id="rId6"/>
    <p:sldId id="261" r:id="rId7"/>
    <p:sldId id="269" r:id="rId8"/>
    <p:sldId id="320" r:id="rId10"/>
    <p:sldId id="321" r:id="rId11"/>
    <p:sldId id="322" r:id="rId12"/>
    <p:sldId id="276" r:id="rId13"/>
    <p:sldId id="325" r:id="rId14"/>
    <p:sldId id="262" r:id="rId15"/>
    <p:sldId id="278" r:id="rId16"/>
    <p:sldId id="326" r:id="rId17"/>
    <p:sldId id="277" r:id="rId18"/>
    <p:sldId id="328" r:id="rId19"/>
    <p:sldId id="329" r:id="rId20"/>
    <p:sldId id="318" r:id="rId21"/>
    <p:sldId id="266" r:id="rId22"/>
    <p:sldId id="319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9D5"/>
    <a:srgbClr val="F3C900"/>
    <a:srgbClr val="FFD000"/>
    <a:srgbClr val="40B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85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48185260-5B6C-484A-8636-B5911F59C7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F75F3C3A-4CFF-45E7-A74F-3D5C546B81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image" Target="../media/image29.png"/><Relationship Id="rId7" Type="http://schemas.openxmlformats.org/officeDocument/2006/relationships/tags" Target="../tags/tag12.xml"/><Relationship Id="rId6" Type="http://schemas.openxmlformats.org/officeDocument/2006/relationships/image" Target="../media/image28.png"/><Relationship Id="rId5" Type="http://schemas.openxmlformats.org/officeDocument/2006/relationships/tags" Target="../tags/tag11.xml"/><Relationship Id="rId4" Type="http://schemas.openxmlformats.org/officeDocument/2006/relationships/image" Target="../media/image27.png"/><Relationship Id="rId3" Type="http://schemas.openxmlformats.org/officeDocument/2006/relationships/tags" Target="../tags/tag10.xml"/><Relationship Id="rId2" Type="http://schemas.openxmlformats.org/officeDocument/2006/relationships/image" Target="../media/image3.emf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1.png"/><Relationship Id="rId11" Type="http://schemas.openxmlformats.org/officeDocument/2006/relationships/tags" Target="../tags/tag14.xml"/><Relationship Id="rId10" Type="http://schemas.openxmlformats.org/officeDocument/2006/relationships/image" Target="../media/image30.png"/><Relationship Id="rId1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emf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emf"/><Relationship Id="rId1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01947" y="9076"/>
            <a:ext cx="7242235" cy="4507606"/>
            <a:chOff x="-642827" y="-801142"/>
            <a:chExt cx="13477653" cy="846028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642827" y="-801142"/>
              <a:ext cx="13477653" cy="846028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4354" y="119835"/>
              <a:ext cx="7723292" cy="6618329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57601" y="5817080"/>
            <a:ext cx="6661533" cy="151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7165" y="4495165"/>
            <a:ext cx="11842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INTRODUCTION TO HUMAN COMPUTER INTERACTION</a:t>
            </a:r>
            <a:endParaRPr lang="zh-CN" altLang="en-US" sz="36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0516" y="6218470"/>
            <a:ext cx="1652270" cy="398780"/>
          </a:xfrm>
          <a:prstGeom prst="rect">
            <a:avLst/>
          </a:prstGeom>
          <a:solidFill>
            <a:srgbClr val="90C9D5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time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：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9/2022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45739" y="6218470"/>
            <a:ext cx="2849880" cy="398780"/>
          </a:xfrm>
          <a:prstGeom prst="rect">
            <a:avLst/>
          </a:prstGeom>
          <a:solidFill>
            <a:srgbClr val="F3C90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teacher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：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Le Quang Hung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258945" y="2424430"/>
            <a:ext cx="182880" cy="1517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639945" y="2272665"/>
            <a:ext cx="182880" cy="1517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50330" y="2120900"/>
            <a:ext cx="182880" cy="1517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62980" y="2014220"/>
            <a:ext cx="182880" cy="1517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文本框 7"/>
          <p:cNvSpPr txBox="1"/>
          <p:nvPr/>
        </p:nvSpPr>
        <p:spPr>
          <a:xfrm>
            <a:off x="349250" y="5201920"/>
            <a:ext cx="11842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Nguyen Nhu Y_4251050188</a:t>
            </a:r>
            <a:endParaRPr lang="en-US" altLang="zh-CN" sz="2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69450" y="178474"/>
            <a:ext cx="2924382" cy="210752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310471" y="438021"/>
            <a:ext cx="749935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Review of related work</a:t>
            </a:r>
            <a:endParaRPr lang="en-US" altLang="zh-CN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algn="ctr"/>
            <a:endParaRPr lang="zh-CN" altLang="en-US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77519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27" y="1571307"/>
            <a:ext cx="5550547" cy="126000"/>
          </a:xfrm>
          <a:prstGeom prst="rect">
            <a:avLst/>
          </a:prstGeom>
        </p:spPr>
      </p:pic>
      <p:sp>
        <p:nvSpPr>
          <p:cNvPr id="10" name="Freeform 181"/>
          <p:cNvSpPr/>
          <p:nvPr/>
        </p:nvSpPr>
        <p:spPr bwMode="auto">
          <a:xfrm>
            <a:off x="1074748" y="3283864"/>
            <a:ext cx="2013813" cy="1153662"/>
          </a:xfrm>
          <a:custGeom>
            <a:avLst/>
            <a:gdLst>
              <a:gd name="T0" fmla="*/ 0 w 988"/>
              <a:gd name="T1" fmla="*/ 566 h 566"/>
              <a:gd name="T2" fmla="*/ 494 w 988"/>
              <a:gd name="T3" fmla="*/ 0 h 566"/>
              <a:gd name="T4" fmla="*/ 988 w 988"/>
              <a:gd name="T5" fmla="*/ 566 h 566"/>
              <a:gd name="T6" fmla="*/ 0 w 988"/>
              <a:gd name="T7" fmla="*/ 56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8" h="566">
                <a:moveTo>
                  <a:pt x="0" y="566"/>
                </a:moveTo>
                <a:lnTo>
                  <a:pt x="494" y="0"/>
                </a:lnTo>
                <a:lnTo>
                  <a:pt x="988" y="566"/>
                </a:lnTo>
                <a:lnTo>
                  <a:pt x="0" y="566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Freeform 182"/>
          <p:cNvSpPr/>
          <p:nvPr/>
        </p:nvSpPr>
        <p:spPr bwMode="auto">
          <a:xfrm>
            <a:off x="3088561" y="4437525"/>
            <a:ext cx="2015852" cy="1157739"/>
          </a:xfrm>
          <a:custGeom>
            <a:avLst/>
            <a:gdLst>
              <a:gd name="T0" fmla="*/ 0 w 989"/>
              <a:gd name="T1" fmla="*/ 0 h 568"/>
              <a:gd name="T2" fmla="*/ 495 w 989"/>
              <a:gd name="T3" fmla="*/ 568 h 568"/>
              <a:gd name="T4" fmla="*/ 989 w 989"/>
              <a:gd name="T5" fmla="*/ 0 h 568"/>
              <a:gd name="T6" fmla="*/ 0 w 989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9" h="568">
                <a:moveTo>
                  <a:pt x="0" y="0"/>
                </a:moveTo>
                <a:lnTo>
                  <a:pt x="495" y="568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Freeform 183"/>
          <p:cNvSpPr/>
          <p:nvPr/>
        </p:nvSpPr>
        <p:spPr bwMode="auto">
          <a:xfrm>
            <a:off x="5104414" y="3283864"/>
            <a:ext cx="2013813" cy="1153662"/>
          </a:xfrm>
          <a:custGeom>
            <a:avLst/>
            <a:gdLst>
              <a:gd name="T0" fmla="*/ 0 w 988"/>
              <a:gd name="T1" fmla="*/ 566 h 566"/>
              <a:gd name="T2" fmla="*/ 494 w 988"/>
              <a:gd name="T3" fmla="*/ 0 h 566"/>
              <a:gd name="T4" fmla="*/ 988 w 988"/>
              <a:gd name="T5" fmla="*/ 566 h 566"/>
              <a:gd name="T6" fmla="*/ 0 w 988"/>
              <a:gd name="T7" fmla="*/ 56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8" h="566">
                <a:moveTo>
                  <a:pt x="0" y="566"/>
                </a:moveTo>
                <a:lnTo>
                  <a:pt x="494" y="0"/>
                </a:lnTo>
                <a:lnTo>
                  <a:pt x="988" y="566"/>
                </a:lnTo>
                <a:lnTo>
                  <a:pt x="0" y="566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Freeform 184"/>
          <p:cNvSpPr/>
          <p:nvPr/>
        </p:nvSpPr>
        <p:spPr bwMode="auto">
          <a:xfrm>
            <a:off x="7118227" y="4437525"/>
            <a:ext cx="2015852" cy="1157739"/>
          </a:xfrm>
          <a:custGeom>
            <a:avLst/>
            <a:gdLst>
              <a:gd name="T0" fmla="*/ 0 w 989"/>
              <a:gd name="T1" fmla="*/ 0 h 568"/>
              <a:gd name="T2" fmla="*/ 494 w 989"/>
              <a:gd name="T3" fmla="*/ 568 h 568"/>
              <a:gd name="T4" fmla="*/ 989 w 989"/>
              <a:gd name="T5" fmla="*/ 0 h 568"/>
              <a:gd name="T6" fmla="*/ 0 w 989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9" h="568">
                <a:moveTo>
                  <a:pt x="0" y="0"/>
                </a:moveTo>
                <a:lnTo>
                  <a:pt x="494" y="568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Freeform 185"/>
          <p:cNvSpPr/>
          <p:nvPr/>
        </p:nvSpPr>
        <p:spPr bwMode="auto">
          <a:xfrm>
            <a:off x="9134079" y="3283864"/>
            <a:ext cx="2013813" cy="1153662"/>
          </a:xfrm>
          <a:custGeom>
            <a:avLst/>
            <a:gdLst>
              <a:gd name="T0" fmla="*/ 0 w 988"/>
              <a:gd name="T1" fmla="*/ 566 h 566"/>
              <a:gd name="T2" fmla="*/ 494 w 988"/>
              <a:gd name="T3" fmla="*/ 0 h 566"/>
              <a:gd name="T4" fmla="*/ 988 w 988"/>
              <a:gd name="T5" fmla="*/ 566 h 566"/>
              <a:gd name="T6" fmla="*/ 0 w 988"/>
              <a:gd name="T7" fmla="*/ 56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8" h="566">
                <a:moveTo>
                  <a:pt x="0" y="566"/>
                </a:moveTo>
                <a:lnTo>
                  <a:pt x="494" y="0"/>
                </a:lnTo>
                <a:lnTo>
                  <a:pt x="988" y="566"/>
                </a:lnTo>
                <a:lnTo>
                  <a:pt x="0" y="566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Freeform 186"/>
          <p:cNvSpPr>
            <a:spLocks noEditPoints="1"/>
          </p:cNvSpPr>
          <p:nvPr/>
        </p:nvSpPr>
        <p:spPr bwMode="auto">
          <a:xfrm>
            <a:off x="9969770" y="3724130"/>
            <a:ext cx="342430" cy="497339"/>
          </a:xfrm>
          <a:custGeom>
            <a:avLst/>
            <a:gdLst>
              <a:gd name="T0" fmla="*/ 22 w 84"/>
              <a:gd name="T1" fmla="*/ 94 h 122"/>
              <a:gd name="T2" fmla="*/ 23 w 84"/>
              <a:gd name="T3" fmla="*/ 100 h 122"/>
              <a:gd name="T4" fmla="*/ 42 w 84"/>
              <a:gd name="T5" fmla="*/ 104 h 122"/>
              <a:gd name="T6" fmla="*/ 60 w 84"/>
              <a:gd name="T7" fmla="*/ 100 h 122"/>
              <a:gd name="T8" fmla="*/ 61 w 84"/>
              <a:gd name="T9" fmla="*/ 94 h 122"/>
              <a:gd name="T10" fmla="*/ 42 w 84"/>
              <a:gd name="T11" fmla="*/ 98 h 122"/>
              <a:gd name="T12" fmla="*/ 22 w 84"/>
              <a:gd name="T13" fmla="*/ 94 h 122"/>
              <a:gd name="T14" fmla="*/ 24 w 84"/>
              <a:gd name="T15" fmla="*/ 106 h 122"/>
              <a:gd name="T16" fmla="*/ 25 w 84"/>
              <a:gd name="T17" fmla="*/ 112 h 122"/>
              <a:gd name="T18" fmla="*/ 31 w 84"/>
              <a:gd name="T19" fmla="*/ 116 h 122"/>
              <a:gd name="T20" fmla="*/ 31 w 84"/>
              <a:gd name="T21" fmla="*/ 119 h 122"/>
              <a:gd name="T22" fmla="*/ 42 w 84"/>
              <a:gd name="T23" fmla="*/ 122 h 122"/>
              <a:gd name="T24" fmla="*/ 52 w 84"/>
              <a:gd name="T25" fmla="*/ 119 h 122"/>
              <a:gd name="T26" fmla="*/ 53 w 84"/>
              <a:gd name="T27" fmla="*/ 116 h 122"/>
              <a:gd name="T28" fmla="*/ 59 w 84"/>
              <a:gd name="T29" fmla="*/ 112 h 122"/>
              <a:gd name="T30" fmla="*/ 59 w 84"/>
              <a:gd name="T31" fmla="*/ 106 h 122"/>
              <a:gd name="T32" fmla="*/ 42 w 84"/>
              <a:gd name="T33" fmla="*/ 109 h 122"/>
              <a:gd name="T34" fmla="*/ 24 w 84"/>
              <a:gd name="T35" fmla="*/ 106 h 122"/>
              <a:gd name="T36" fmla="*/ 42 w 84"/>
              <a:gd name="T37" fmla="*/ 0 h 122"/>
              <a:gd name="T38" fmla="*/ 0 w 84"/>
              <a:gd name="T39" fmla="*/ 42 h 122"/>
              <a:gd name="T40" fmla="*/ 20 w 84"/>
              <a:gd name="T41" fmla="*/ 78 h 122"/>
              <a:gd name="T42" fmla="*/ 22 w 84"/>
              <a:gd name="T43" fmla="*/ 89 h 122"/>
              <a:gd name="T44" fmla="*/ 42 w 84"/>
              <a:gd name="T45" fmla="*/ 93 h 122"/>
              <a:gd name="T46" fmla="*/ 62 w 84"/>
              <a:gd name="T47" fmla="*/ 89 h 122"/>
              <a:gd name="T48" fmla="*/ 63 w 84"/>
              <a:gd name="T49" fmla="*/ 78 h 122"/>
              <a:gd name="T50" fmla="*/ 84 w 84"/>
              <a:gd name="T51" fmla="*/ 42 h 122"/>
              <a:gd name="T52" fmla="*/ 42 w 84"/>
              <a:gd name="T53" fmla="*/ 0 h 122"/>
              <a:gd name="T54" fmla="*/ 57 w 84"/>
              <a:gd name="T55" fmla="*/ 73 h 122"/>
              <a:gd name="T56" fmla="*/ 56 w 84"/>
              <a:gd name="T57" fmla="*/ 83 h 122"/>
              <a:gd name="T58" fmla="*/ 42 w 84"/>
              <a:gd name="T59" fmla="*/ 85 h 122"/>
              <a:gd name="T60" fmla="*/ 27 w 84"/>
              <a:gd name="T61" fmla="*/ 83 h 122"/>
              <a:gd name="T62" fmla="*/ 26 w 84"/>
              <a:gd name="T63" fmla="*/ 73 h 122"/>
              <a:gd name="T64" fmla="*/ 7 w 84"/>
              <a:gd name="T65" fmla="*/ 42 h 122"/>
              <a:gd name="T66" fmla="*/ 42 w 84"/>
              <a:gd name="T67" fmla="*/ 8 h 122"/>
              <a:gd name="T68" fmla="*/ 76 w 84"/>
              <a:gd name="T69" fmla="*/ 42 h 122"/>
              <a:gd name="T70" fmla="*/ 57 w 84"/>
              <a:gd name="T71" fmla="*/ 73 h 122"/>
              <a:gd name="T72" fmla="*/ 42 w 84"/>
              <a:gd name="T73" fmla="*/ 18 h 122"/>
              <a:gd name="T74" fmla="*/ 44 w 84"/>
              <a:gd name="T75" fmla="*/ 15 h 122"/>
              <a:gd name="T76" fmla="*/ 42 w 84"/>
              <a:gd name="T77" fmla="*/ 13 h 122"/>
              <a:gd name="T78" fmla="*/ 13 w 84"/>
              <a:gd name="T79" fmla="*/ 42 h 122"/>
              <a:gd name="T80" fmla="*/ 15 w 84"/>
              <a:gd name="T81" fmla="*/ 44 h 122"/>
              <a:gd name="T82" fmla="*/ 17 w 84"/>
              <a:gd name="T83" fmla="*/ 42 h 122"/>
              <a:gd name="T84" fmla="*/ 42 w 84"/>
              <a:gd name="T85" fmla="*/ 18 h 122"/>
              <a:gd name="T86" fmla="*/ 51 w 84"/>
              <a:gd name="T87" fmla="*/ 58 h 122"/>
              <a:gd name="T88" fmla="*/ 42 w 84"/>
              <a:gd name="T89" fmla="*/ 41 h 122"/>
              <a:gd name="T90" fmla="*/ 32 w 84"/>
              <a:gd name="T91" fmla="*/ 58 h 122"/>
              <a:gd name="T92" fmla="*/ 28 w 84"/>
              <a:gd name="T93" fmla="*/ 49 h 122"/>
              <a:gd name="T94" fmla="*/ 22 w 84"/>
              <a:gd name="T95" fmla="*/ 52 h 122"/>
              <a:gd name="T96" fmla="*/ 32 w 84"/>
              <a:gd name="T97" fmla="*/ 72 h 122"/>
              <a:gd name="T98" fmla="*/ 42 w 84"/>
              <a:gd name="T99" fmla="*/ 55 h 122"/>
              <a:gd name="T100" fmla="*/ 51 w 84"/>
              <a:gd name="T101" fmla="*/ 72 h 122"/>
              <a:gd name="T102" fmla="*/ 61 w 84"/>
              <a:gd name="T103" fmla="*/ 52 h 122"/>
              <a:gd name="T104" fmla="*/ 55 w 84"/>
              <a:gd name="T105" fmla="*/ 49 h 122"/>
              <a:gd name="T106" fmla="*/ 51 w 84"/>
              <a:gd name="T107" fmla="*/ 58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4" h="122">
                <a:moveTo>
                  <a:pt x="22" y="94"/>
                </a:moveTo>
                <a:cubicBezTo>
                  <a:pt x="23" y="100"/>
                  <a:pt x="23" y="100"/>
                  <a:pt x="23" y="100"/>
                </a:cubicBezTo>
                <a:cubicBezTo>
                  <a:pt x="29" y="103"/>
                  <a:pt x="35" y="104"/>
                  <a:pt x="42" y="104"/>
                </a:cubicBezTo>
                <a:cubicBezTo>
                  <a:pt x="48" y="104"/>
                  <a:pt x="55" y="103"/>
                  <a:pt x="60" y="100"/>
                </a:cubicBezTo>
                <a:cubicBezTo>
                  <a:pt x="61" y="94"/>
                  <a:pt x="61" y="94"/>
                  <a:pt x="61" y="94"/>
                </a:cubicBezTo>
                <a:cubicBezTo>
                  <a:pt x="55" y="96"/>
                  <a:pt x="49" y="98"/>
                  <a:pt x="42" y="98"/>
                </a:cubicBezTo>
                <a:cubicBezTo>
                  <a:pt x="35" y="98"/>
                  <a:pt x="28" y="96"/>
                  <a:pt x="22" y="94"/>
                </a:cubicBezTo>
                <a:close/>
                <a:moveTo>
                  <a:pt x="24" y="106"/>
                </a:moveTo>
                <a:cubicBezTo>
                  <a:pt x="25" y="112"/>
                  <a:pt x="25" y="112"/>
                  <a:pt x="25" y="112"/>
                </a:cubicBezTo>
                <a:cubicBezTo>
                  <a:pt x="25" y="112"/>
                  <a:pt x="26" y="114"/>
                  <a:pt x="31" y="116"/>
                </a:cubicBezTo>
                <a:cubicBezTo>
                  <a:pt x="31" y="119"/>
                  <a:pt x="31" y="119"/>
                  <a:pt x="31" y="119"/>
                </a:cubicBezTo>
                <a:cubicBezTo>
                  <a:pt x="31" y="119"/>
                  <a:pt x="33" y="122"/>
                  <a:pt x="42" y="122"/>
                </a:cubicBezTo>
                <a:cubicBezTo>
                  <a:pt x="50" y="122"/>
                  <a:pt x="52" y="119"/>
                  <a:pt x="52" y="119"/>
                </a:cubicBezTo>
                <a:cubicBezTo>
                  <a:pt x="53" y="116"/>
                  <a:pt x="53" y="116"/>
                  <a:pt x="53" y="116"/>
                </a:cubicBezTo>
                <a:cubicBezTo>
                  <a:pt x="57" y="114"/>
                  <a:pt x="59" y="112"/>
                  <a:pt x="59" y="112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54" y="108"/>
                  <a:pt x="48" y="109"/>
                  <a:pt x="42" y="109"/>
                </a:cubicBezTo>
                <a:cubicBezTo>
                  <a:pt x="35" y="109"/>
                  <a:pt x="29" y="108"/>
                  <a:pt x="24" y="106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8" y="71"/>
                  <a:pt x="20" y="78"/>
                </a:cubicBezTo>
                <a:cubicBezTo>
                  <a:pt x="22" y="89"/>
                  <a:pt x="22" y="89"/>
                  <a:pt x="22" y="89"/>
                </a:cubicBezTo>
                <a:cubicBezTo>
                  <a:pt x="27" y="91"/>
                  <a:pt x="34" y="93"/>
                  <a:pt x="42" y="93"/>
                </a:cubicBezTo>
                <a:cubicBezTo>
                  <a:pt x="49" y="93"/>
                  <a:pt x="56" y="91"/>
                  <a:pt x="62" y="89"/>
                </a:cubicBezTo>
                <a:cubicBezTo>
                  <a:pt x="63" y="78"/>
                  <a:pt x="63" y="78"/>
                  <a:pt x="63" y="78"/>
                </a:cubicBezTo>
                <a:cubicBezTo>
                  <a:pt x="75" y="71"/>
                  <a:pt x="84" y="57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  <a:moveTo>
                  <a:pt x="57" y="73"/>
                </a:moveTo>
                <a:cubicBezTo>
                  <a:pt x="56" y="83"/>
                  <a:pt x="56" y="83"/>
                  <a:pt x="56" y="83"/>
                </a:cubicBezTo>
                <a:cubicBezTo>
                  <a:pt x="56" y="83"/>
                  <a:pt x="52" y="85"/>
                  <a:pt x="42" y="85"/>
                </a:cubicBezTo>
                <a:cubicBezTo>
                  <a:pt x="31" y="85"/>
                  <a:pt x="27" y="83"/>
                  <a:pt x="27" y="83"/>
                </a:cubicBezTo>
                <a:cubicBezTo>
                  <a:pt x="26" y="73"/>
                  <a:pt x="26" y="73"/>
                  <a:pt x="26" y="73"/>
                </a:cubicBezTo>
                <a:cubicBezTo>
                  <a:pt x="15" y="67"/>
                  <a:pt x="7" y="56"/>
                  <a:pt x="7" y="42"/>
                </a:cubicBezTo>
                <a:cubicBezTo>
                  <a:pt x="7" y="23"/>
                  <a:pt x="23" y="8"/>
                  <a:pt x="42" y="8"/>
                </a:cubicBezTo>
                <a:cubicBezTo>
                  <a:pt x="61" y="8"/>
                  <a:pt x="76" y="23"/>
                  <a:pt x="76" y="42"/>
                </a:cubicBezTo>
                <a:cubicBezTo>
                  <a:pt x="76" y="56"/>
                  <a:pt x="68" y="67"/>
                  <a:pt x="57" y="73"/>
                </a:cubicBezTo>
                <a:close/>
                <a:moveTo>
                  <a:pt x="42" y="18"/>
                </a:moveTo>
                <a:cubicBezTo>
                  <a:pt x="43" y="18"/>
                  <a:pt x="44" y="17"/>
                  <a:pt x="44" y="15"/>
                </a:cubicBezTo>
                <a:cubicBezTo>
                  <a:pt x="44" y="14"/>
                  <a:pt x="43" y="13"/>
                  <a:pt x="42" y="13"/>
                </a:cubicBezTo>
                <a:cubicBezTo>
                  <a:pt x="26" y="13"/>
                  <a:pt x="13" y="26"/>
                  <a:pt x="13" y="42"/>
                </a:cubicBezTo>
                <a:cubicBezTo>
                  <a:pt x="13" y="43"/>
                  <a:pt x="14" y="44"/>
                  <a:pt x="15" y="44"/>
                </a:cubicBezTo>
                <a:cubicBezTo>
                  <a:pt x="16" y="44"/>
                  <a:pt x="17" y="43"/>
                  <a:pt x="17" y="42"/>
                </a:cubicBezTo>
                <a:cubicBezTo>
                  <a:pt x="17" y="29"/>
                  <a:pt x="28" y="18"/>
                  <a:pt x="42" y="18"/>
                </a:cubicBezTo>
                <a:close/>
                <a:moveTo>
                  <a:pt x="51" y="58"/>
                </a:moveTo>
                <a:cubicBezTo>
                  <a:pt x="42" y="41"/>
                  <a:pt x="42" y="41"/>
                  <a:pt x="42" y="41"/>
                </a:cubicBezTo>
                <a:cubicBezTo>
                  <a:pt x="32" y="58"/>
                  <a:pt x="32" y="58"/>
                  <a:pt x="32" y="58"/>
                </a:cubicBezTo>
                <a:cubicBezTo>
                  <a:pt x="28" y="49"/>
                  <a:pt x="28" y="49"/>
                  <a:pt x="28" y="49"/>
                </a:cubicBezTo>
                <a:cubicBezTo>
                  <a:pt x="22" y="52"/>
                  <a:pt x="22" y="52"/>
                  <a:pt x="22" y="52"/>
                </a:cubicBezTo>
                <a:cubicBezTo>
                  <a:pt x="32" y="72"/>
                  <a:pt x="32" y="72"/>
                  <a:pt x="32" y="72"/>
                </a:cubicBezTo>
                <a:cubicBezTo>
                  <a:pt x="42" y="55"/>
                  <a:pt x="42" y="55"/>
                  <a:pt x="42" y="55"/>
                </a:cubicBezTo>
                <a:cubicBezTo>
                  <a:pt x="51" y="72"/>
                  <a:pt x="51" y="72"/>
                  <a:pt x="51" y="72"/>
                </a:cubicBezTo>
                <a:cubicBezTo>
                  <a:pt x="61" y="52"/>
                  <a:pt x="61" y="52"/>
                  <a:pt x="61" y="52"/>
                </a:cubicBezTo>
                <a:cubicBezTo>
                  <a:pt x="55" y="49"/>
                  <a:pt x="55" y="49"/>
                  <a:pt x="55" y="49"/>
                </a:cubicBezTo>
                <a:lnTo>
                  <a:pt x="51" y="5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Freeform 187"/>
          <p:cNvSpPr>
            <a:spLocks noEditPoints="1"/>
          </p:cNvSpPr>
          <p:nvPr/>
        </p:nvSpPr>
        <p:spPr bwMode="auto">
          <a:xfrm>
            <a:off x="3861069" y="4637276"/>
            <a:ext cx="468803" cy="399501"/>
          </a:xfrm>
          <a:custGeom>
            <a:avLst/>
            <a:gdLst>
              <a:gd name="T0" fmla="*/ 5 w 115"/>
              <a:gd name="T1" fmla="*/ 94 h 98"/>
              <a:gd name="T2" fmla="*/ 9 w 115"/>
              <a:gd name="T3" fmla="*/ 98 h 98"/>
              <a:gd name="T4" fmla="*/ 31 w 115"/>
              <a:gd name="T5" fmla="*/ 98 h 98"/>
              <a:gd name="T6" fmla="*/ 31 w 115"/>
              <a:gd name="T7" fmla="*/ 54 h 98"/>
              <a:gd name="T8" fmla="*/ 5 w 115"/>
              <a:gd name="T9" fmla="*/ 79 h 98"/>
              <a:gd name="T10" fmla="*/ 5 w 115"/>
              <a:gd name="T11" fmla="*/ 94 h 98"/>
              <a:gd name="T12" fmla="*/ 41 w 115"/>
              <a:gd name="T13" fmla="*/ 64 h 98"/>
              <a:gd name="T14" fmla="*/ 41 w 115"/>
              <a:gd name="T15" fmla="*/ 98 h 98"/>
              <a:gd name="T16" fmla="*/ 66 w 115"/>
              <a:gd name="T17" fmla="*/ 98 h 98"/>
              <a:gd name="T18" fmla="*/ 66 w 115"/>
              <a:gd name="T19" fmla="*/ 67 h 98"/>
              <a:gd name="T20" fmla="*/ 55 w 115"/>
              <a:gd name="T21" fmla="*/ 78 h 98"/>
              <a:gd name="T22" fmla="*/ 41 w 115"/>
              <a:gd name="T23" fmla="*/ 64 h 98"/>
              <a:gd name="T24" fmla="*/ 92 w 115"/>
              <a:gd name="T25" fmla="*/ 2 h 98"/>
              <a:gd name="T26" fmla="*/ 88 w 115"/>
              <a:gd name="T27" fmla="*/ 7 h 98"/>
              <a:gd name="T28" fmla="*/ 93 w 115"/>
              <a:gd name="T29" fmla="*/ 12 h 98"/>
              <a:gd name="T30" fmla="*/ 98 w 115"/>
              <a:gd name="T31" fmla="*/ 11 h 98"/>
              <a:gd name="T32" fmla="*/ 55 w 115"/>
              <a:gd name="T33" fmla="*/ 54 h 98"/>
              <a:gd name="T34" fmla="*/ 31 w 115"/>
              <a:gd name="T35" fmla="*/ 29 h 98"/>
              <a:gd name="T36" fmla="*/ 2 w 115"/>
              <a:gd name="T37" fmla="*/ 58 h 98"/>
              <a:gd name="T38" fmla="*/ 2 w 115"/>
              <a:gd name="T39" fmla="*/ 64 h 98"/>
              <a:gd name="T40" fmla="*/ 8 w 115"/>
              <a:gd name="T41" fmla="*/ 64 h 98"/>
              <a:gd name="T42" fmla="*/ 31 w 115"/>
              <a:gd name="T43" fmla="*/ 42 h 98"/>
              <a:gd name="T44" fmla="*/ 55 w 115"/>
              <a:gd name="T45" fmla="*/ 66 h 98"/>
              <a:gd name="T46" fmla="*/ 104 w 115"/>
              <a:gd name="T47" fmla="*/ 18 h 98"/>
              <a:gd name="T48" fmla="*/ 104 w 115"/>
              <a:gd name="T49" fmla="*/ 23 h 98"/>
              <a:gd name="T50" fmla="*/ 108 w 115"/>
              <a:gd name="T51" fmla="*/ 28 h 98"/>
              <a:gd name="T52" fmla="*/ 108 w 115"/>
              <a:gd name="T53" fmla="*/ 28 h 98"/>
              <a:gd name="T54" fmla="*/ 113 w 115"/>
              <a:gd name="T55" fmla="*/ 23 h 98"/>
              <a:gd name="T56" fmla="*/ 115 w 115"/>
              <a:gd name="T57" fmla="*/ 0 h 98"/>
              <a:gd name="T58" fmla="*/ 92 w 115"/>
              <a:gd name="T59" fmla="*/ 2 h 98"/>
              <a:gd name="T60" fmla="*/ 77 w 115"/>
              <a:gd name="T61" fmla="*/ 57 h 98"/>
              <a:gd name="T62" fmla="*/ 77 w 115"/>
              <a:gd name="T63" fmla="*/ 98 h 98"/>
              <a:gd name="T64" fmla="*/ 98 w 115"/>
              <a:gd name="T65" fmla="*/ 98 h 98"/>
              <a:gd name="T66" fmla="*/ 102 w 115"/>
              <a:gd name="T67" fmla="*/ 94 h 98"/>
              <a:gd name="T68" fmla="*/ 102 w 115"/>
              <a:gd name="T69" fmla="*/ 32 h 98"/>
              <a:gd name="T70" fmla="*/ 80 w 115"/>
              <a:gd name="T71" fmla="*/ 54 h 98"/>
              <a:gd name="T72" fmla="*/ 77 w 115"/>
              <a:gd name="T73" fmla="*/ 5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98">
                <a:moveTo>
                  <a:pt x="5" y="94"/>
                </a:moveTo>
                <a:cubicBezTo>
                  <a:pt x="5" y="96"/>
                  <a:pt x="7" y="98"/>
                  <a:pt x="9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54"/>
                  <a:pt x="31" y="54"/>
                  <a:pt x="31" y="54"/>
                </a:cubicBezTo>
                <a:cubicBezTo>
                  <a:pt x="5" y="79"/>
                  <a:pt x="5" y="79"/>
                  <a:pt x="5" y="79"/>
                </a:cubicBezTo>
                <a:lnTo>
                  <a:pt x="5" y="94"/>
                </a:lnTo>
                <a:close/>
                <a:moveTo>
                  <a:pt x="41" y="64"/>
                </a:moveTo>
                <a:cubicBezTo>
                  <a:pt x="41" y="98"/>
                  <a:pt x="41" y="98"/>
                  <a:pt x="41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67"/>
                  <a:pt x="66" y="67"/>
                  <a:pt x="66" y="67"/>
                </a:cubicBezTo>
                <a:cubicBezTo>
                  <a:pt x="55" y="78"/>
                  <a:pt x="55" y="78"/>
                  <a:pt x="55" y="78"/>
                </a:cubicBezTo>
                <a:lnTo>
                  <a:pt x="41" y="64"/>
                </a:lnTo>
                <a:close/>
                <a:moveTo>
                  <a:pt x="92" y="2"/>
                </a:moveTo>
                <a:cubicBezTo>
                  <a:pt x="89" y="3"/>
                  <a:pt x="88" y="5"/>
                  <a:pt x="88" y="7"/>
                </a:cubicBezTo>
                <a:cubicBezTo>
                  <a:pt x="88" y="10"/>
                  <a:pt x="90" y="12"/>
                  <a:pt x="93" y="12"/>
                </a:cubicBezTo>
                <a:cubicBezTo>
                  <a:pt x="98" y="11"/>
                  <a:pt x="98" y="11"/>
                  <a:pt x="98" y="11"/>
                </a:cubicBezTo>
                <a:cubicBezTo>
                  <a:pt x="55" y="54"/>
                  <a:pt x="55" y="54"/>
                  <a:pt x="55" y="54"/>
                </a:cubicBezTo>
                <a:cubicBezTo>
                  <a:pt x="31" y="29"/>
                  <a:pt x="31" y="29"/>
                  <a:pt x="31" y="29"/>
                </a:cubicBezTo>
                <a:cubicBezTo>
                  <a:pt x="2" y="58"/>
                  <a:pt x="2" y="58"/>
                  <a:pt x="2" y="58"/>
                </a:cubicBezTo>
                <a:cubicBezTo>
                  <a:pt x="0" y="59"/>
                  <a:pt x="0" y="62"/>
                  <a:pt x="2" y="64"/>
                </a:cubicBezTo>
                <a:cubicBezTo>
                  <a:pt x="4" y="66"/>
                  <a:pt x="6" y="66"/>
                  <a:pt x="8" y="64"/>
                </a:cubicBezTo>
                <a:cubicBezTo>
                  <a:pt x="31" y="42"/>
                  <a:pt x="31" y="42"/>
                  <a:pt x="31" y="42"/>
                </a:cubicBezTo>
                <a:cubicBezTo>
                  <a:pt x="55" y="66"/>
                  <a:pt x="55" y="66"/>
                  <a:pt x="55" y="66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5"/>
                  <a:pt x="105" y="27"/>
                  <a:pt x="108" y="28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11" y="28"/>
                  <a:pt x="113" y="26"/>
                  <a:pt x="113" y="23"/>
                </a:cubicBezTo>
                <a:cubicBezTo>
                  <a:pt x="115" y="0"/>
                  <a:pt x="115" y="0"/>
                  <a:pt x="115" y="0"/>
                </a:cubicBezTo>
                <a:lnTo>
                  <a:pt x="92" y="2"/>
                </a:lnTo>
                <a:close/>
                <a:moveTo>
                  <a:pt x="77" y="57"/>
                </a:moveTo>
                <a:cubicBezTo>
                  <a:pt x="77" y="98"/>
                  <a:pt x="77" y="98"/>
                  <a:pt x="77" y="98"/>
                </a:cubicBezTo>
                <a:cubicBezTo>
                  <a:pt x="98" y="98"/>
                  <a:pt x="98" y="98"/>
                  <a:pt x="98" y="98"/>
                </a:cubicBezTo>
                <a:cubicBezTo>
                  <a:pt x="100" y="98"/>
                  <a:pt x="102" y="96"/>
                  <a:pt x="102" y="94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80" y="54"/>
                  <a:pt x="80" y="54"/>
                  <a:pt x="80" y="54"/>
                </a:cubicBezTo>
                <a:lnTo>
                  <a:pt x="77" y="5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Freeform 188"/>
          <p:cNvSpPr>
            <a:spLocks noEditPoints="1"/>
          </p:cNvSpPr>
          <p:nvPr/>
        </p:nvSpPr>
        <p:spPr bwMode="auto">
          <a:xfrm>
            <a:off x="1898211" y="3760820"/>
            <a:ext cx="370966" cy="468803"/>
          </a:xfrm>
          <a:custGeom>
            <a:avLst/>
            <a:gdLst>
              <a:gd name="T0" fmla="*/ 130 w 182"/>
              <a:gd name="T1" fmla="*/ 38 h 230"/>
              <a:gd name="T2" fmla="*/ 30 w 182"/>
              <a:gd name="T3" fmla="*/ 38 h 230"/>
              <a:gd name="T4" fmla="*/ 30 w 182"/>
              <a:gd name="T5" fmla="*/ 52 h 230"/>
              <a:gd name="T6" fmla="*/ 130 w 182"/>
              <a:gd name="T7" fmla="*/ 52 h 230"/>
              <a:gd name="T8" fmla="*/ 130 w 182"/>
              <a:gd name="T9" fmla="*/ 38 h 230"/>
              <a:gd name="T10" fmla="*/ 130 w 182"/>
              <a:gd name="T11" fmla="*/ 66 h 230"/>
              <a:gd name="T12" fmla="*/ 30 w 182"/>
              <a:gd name="T13" fmla="*/ 66 h 230"/>
              <a:gd name="T14" fmla="*/ 30 w 182"/>
              <a:gd name="T15" fmla="*/ 80 h 230"/>
              <a:gd name="T16" fmla="*/ 130 w 182"/>
              <a:gd name="T17" fmla="*/ 80 h 230"/>
              <a:gd name="T18" fmla="*/ 130 w 182"/>
              <a:gd name="T19" fmla="*/ 66 h 230"/>
              <a:gd name="T20" fmla="*/ 162 w 182"/>
              <a:gd name="T21" fmla="*/ 20 h 230"/>
              <a:gd name="T22" fmla="*/ 162 w 182"/>
              <a:gd name="T23" fmla="*/ 0 h 230"/>
              <a:gd name="T24" fmla="*/ 0 w 182"/>
              <a:gd name="T25" fmla="*/ 0 h 230"/>
              <a:gd name="T26" fmla="*/ 0 w 182"/>
              <a:gd name="T27" fmla="*/ 210 h 230"/>
              <a:gd name="T28" fmla="*/ 20 w 182"/>
              <a:gd name="T29" fmla="*/ 210 h 230"/>
              <a:gd name="T30" fmla="*/ 20 w 182"/>
              <a:gd name="T31" fmla="*/ 230 h 230"/>
              <a:gd name="T32" fmla="*/ 182 w 182"/>
              <a:gd name="T33" fmla="*/ 230 h 230"/>
              <a:gd name="T34" fmla="*/ 182 w 182"/>
              <a:gd name="T35" fmla="*/ 20 h 230"/>
              <a:gd name="T36" fmla="*/ 162 w 182"/>
              <a:gd name="T37" fmla="*/ 20 h 230"/>
              <a:gd name="T38" fmla="*/ 10 w 182"/>
              <a:gd name="T39" fmla="*/ 198 h 230"/>
              <a:gd name="T40" fmla="*/ 10 w 182"/>
              <a:gd name="T41" fmla="*/ 12 h 230"/>
              <a:gd name="T42" fmla="*/ 150 w 182"/>
              <a:gd name="T43" fmla="*/ 12 h 230"/>
              <a:gd name="T44" fmla="*/ 150 w 182"/>
              <a:gd name="T45" fmla="*/ 150 h 230"/>
              <a:gd name="T46" fmla="*/ 102 w 182"/>
              <a:gd name="T47" fmla="*/ 150 h 230"/>
              <a:gd name="T48" fmla="*/ 102 w 182"/>
              <a:gd name="T49" fmla="*/ 198 h 230"/>
              <a:gd name="T50" fmla="*/ 10 w 182"/>
              <a:gd name="T51" fmla="*/ 198 h 230"/>
              <a:gd name="T52" fmla="*/ 170 w 182"/>
              <a:gd name="T53" fmla="*/ 218 h 230"/>
              <a:gd name="T54" fmla="*/ 30 w 182"/>
              <a:gd name="T55" fmla="*/ 218 h 230"/>
              <a:gd name="T56" fmla="*/ 30 w 182"/>
              <a:gd name="T57" fmla="*/ 210 h 230"/>
              <a:gd name="T58" fmla="*/ 108 w 182"/>
              <a:gd name="T59" fmla="*/ 210 h 230"/>
              <a:gd name="T60" fmla="*/ 162 w 182"/>
              <a:gd name="T61" fmla="*/ 156 h 230"/>
              <a:gd name="T62" fmla="*/ 162 w 182"/>
              <a:gd name="T63" fmla="*/ 32 h 230"/>
              <a:gd name="T64" fmla="*/ 170 w 182"/>
              <a:gd name="T65" fmla="*/ 32 h 230"/>
              <a:gd name="T66" fmla="*/ 170 w 182"/>
              <a:gd name="T67" fmla="*/ 218 h 230"/>
              <a:gd name="T68" fmla="*/ 30 w 182"/>
              <a:gd name="T69" fmla="*/ 136 h 230"/>
              <a:gd name="T70" fmla="*/ 80 w 182"/>
              <a:gd name="T71" fmla="*/ 136 h 230"/>
              <a:gd name="T72" fmla="*/ 80 w 182"/>
              <a:gd name="T73" fmla="*/ 122 h 230"/>
              <a:gd name="T74" fmla="*/ 30 w 182"/>
              <a:gd name="T75" fmla="*/ 122 h 230"/>
              <a:gd name="T76" fmla="*/ 30 w 182"/>
              <a:gd name="T77" fmla="*/ 136 h 230"/>
              <a:gd name="T78" fmla="*/ 130 w 182"/>
              <a:gd name="T79" fmla="*/ 94 h 230"/>
              <a:gd name="T80" fmla="*/ 30 w 182"/>
              <a:gd name="T81" fmla="*/ 94 h 230"/>
              <a:gd name="T82" fmla="*/ 30 w 182"/>
              <a:gd name="T83" fmla="*/ 108 h 230"/>
              <a:gd name="T84" fmla="*/ 130 w 182"/>
              <a:gd name="T85" fmla="*/ 108 h 230"/>
              <a:gd name="T86" fmla="*/ 130 w 182"/>
              <a:gd name="T87" fmla="*/ 94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2" h="230">
                <a:moveTo>
                  <a:pt x="130" y="38"/>
                </a:moveTo>
                <a:lnTo>
                  <a:pt x="30" y="38"/>
                </a:lnTo>
                <a:lnTo>
                  <a:pt x="30" y="52"/>
                </a:lnTo>
                <a:lnTo>
                  <a:pt x="130" y="52"/>
                </a:lnTo>
                <a:lnTo>
                  <a:pt x="130" y="38"/>
                </a:lnTo>
                <a:close/>
                <a:moveTo>
                  <a:pt x="130" y="66"/>
                </a:moveTo>
                <a:lnTo>
                  <a:pt x="30" y="66"/>
                </a:lnTo>
                <a:lnTo>
                  <a:pt x="30" y="80"/>
                </a:lnTo>
                <a:lnTo>
                  <a:pt x="130" y="80"/>
                </a:lnTo>
                <a:lnTo>
                  <a:pt x="130" y="66"/>
                </a:lnTo>
                <a:close/>
                <a:moveTo>
                  <a:pt x="162" y="20"/>
                </a:moveTo>
                <a:lnTo>
                  <a:pt x="162" y="0"/>
                </a:lnTo>
                <a:lnTo>
                  <a:pt x="0" y="0"/>
                </a:lnTo>
                <a:lnTo>
                  <a:pt x="0" y="210"/>
                </a:lnTo>
                <a:lnTo>
                  <a:pt x="20" y="210"/>
                </a:lnTo>
                <a:lnTo>
                  <a:pt x="20" y="230"/>
                </a:lnTo>
                <a:lnTo>
                  <a:pt x="182" y="230"/>
                </a:lnTo>
                <a:lnTo>
                  <a:pt x="182" y="20"/>
                </a:lnTo>
                <a:lnTo>
                  <a:pt x="162" y="20"/>
                </a:lnTo>
                <a:close/>
                <a:moveTo>
                  <a:pt x="10" y="198"/>
                </a:moveTo>
                <a:lnTo>
                  <a:pt x="10" y="12"/>
                </a:lnTo>
                <a:lnTo>
                  <a:pt x="150" y="12"/>
                </a:lnTo>
                <a:lnTo>
                  <a:pt x="150" y="150"/>
                </a:lnTo>
                <a:lnTo>
                  <a:pt x="102" y="150"/>
                </a:lnTo>
                <a:lnTo>
                  <a:pt x="102" y="198"/>
                </a:lnTo>
                <a:lnTo>
                  <a:pt x="10" y="198"/>
                </a:lnTo>
                <a:close/>
                <a:moveTo>
                  <a:pt x="170" y="218"/>
                </a:moveTo>
                <a:lnTo>
                  <a:pt x="30" y="218"/>
                </a:lnTo>
                <a:lnTo>
                  <a:pt x="30" y="210"/>
                </a:lnTo>
                <a:lnTo>
                  <a:pt x="108" y="210"/>
                </a:lnTo>
                <a:lnTo>
                  <a:pt x="162" y="156"/>
                </a:lnTo>
                <a:lnTo>
                  <a:pt x="162" y="32"/>
                </a:lnTo>
                <a:lnTo>
                  <a:pt x="170" y="32"/>
                </a:lnTo>
                <a:lnTo>
                  <a:pt x="170" y="218"/>
                </a:lnTo>
                <a:close/>
                <a:moveTo>
                  <a:pt x="30" y="136"/>
                </a:moveTo>
                <a:lnTo>
                  <a:pt x="80" y="136"/>
                </a:lnTo>
                <a:lnTo>
                  <a:pt x="80" y="122"/>
                </a:lnTo>
                <a:lnTo>
                  <a:pt x="30" y="122"/>
                </a:lnTo>
                <a:lnTo>
                  <a:pt x="30" y="136"/>
                </a:lnTo>
                <a:close/>
                <a:moveTo>
                  <a:pt x="130" y="94"/>
                </a:moveTo>
                <a:lnTo>
                  <a:pt x="30" y="94"/>
                </a:lnTo>
                <a:lnTo>
                  <a:pt x="30" y="108"/>
                </a:lnTo>
                <a:lnTo>
                  <a:pt x="130" y="108"/>
                </a:lnTo>
                <a:lnTo>
                  <a:pt x="130" y="9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Freeform 189"/>
          <p:cNvSpPr>
            <a:spLocks noEditPoints="1"/>
          </p:cNvSpPr>
          <p:nvPr/>
        </p:nvSpPr>
        <p:spPr bwMode="auto">
          <a:xfrm>
            <a:off x="7917232" y="4645429"/>
            <a:ext cx="419884" cy="415808"/>
          </a:xfrm>
          <a:custGeom>
            <a:avLst/>
            <a:gdLst>
              <a:gd name="T0" fmla="*/ 36 w 103"/>
              <a:gd name="T1" fmla="*/ 61 h 102"/>
              <a:gd name="T2" fmla="*/ 67 w 103"/>
              <a:gd name="T3" fmla="*/ 61 h 102"/>
              <a:gd name="T4" fmla="*/ 74 w 103"/>
              <a:gd name="T5" fmla="*/ 57 h 102"/>
              <a:gd name="T6" fmla="*/ 29 w 103"/>
              <a:gd name="T7" fmla="*/ 57 h 102"/>
              <a:gd name="T8" fmla="*/ 36 w 103"/>
              <a:gd name="T9" fmla="*/ 61 h 102"/>
              <a:gd name="T10" fmla="*/ 50 w 103"/>
              <a:gd name="T11" fmla="*/ 71 h 102"/>
              <a:gd name="T12" fmla="*/ 52 w 103"/>
              <a:gd name="T13" fmla="*/ 71 h 102"/>
              <a:gd name="T14" fmla="*/ 59 w 103"/>
              <a:gd name="T15" fmla="*/ 66 h 102"/>
              <a:gd name="T16" fmla="*/ 43 w 103"/>
              <a:gd name="T17" fmla="*/ 66 h 102"/>
              <a:gd name="T18" fmla="*/ 50 w 103"/>
              <a:gd name="T19" fmla="*/ 71 h 102"/>
              <a:gd name="T20" fmla="*/ 21 w 103"/>
              <a:gd name="T21" fmla="*/ 51 h 102"/>
              <a:gd name="T22" fmla="*/ 22 w 103"/>
              <a:gd name="T23" fmla="*/ 52 h 102"/>
              <a:gd name="T24" fmla="*/ 81 w 103"/>
              <a:gd name="T25" fmla="*/ 52 h 102"/>
              <a:gd name="T26" fmla="*/ 82 w 103"/>
              <a:gd name="T27" fmla="*/ 51 h 102"/>
              <a:gd name="T28" fmla="*/ 82 w 103"/>
              <a:gd name="T29" fmla="*/ 47 h 102"/>
              <a:gd name="T30" fmla="*/ 21 w 103"/>
              <a:gd name="T31" fmla="*/ 47 h 102"/>
              <a:gd name="T32" fmla="*/ 21 w 103"/>
              <a:gd name="T33" fmla="*/ 51 h 102"/>
              <a:gd name="T34" fmla="*/ 100 w 103"/>
              <a:gd name="T35" fmla="*/ 32 h 102"/>
              <a:gd name="T36" fmla="*/ 55 w 103"/>
              <a:gd name="T37" fmla="*/ 2 h 102"/>
              <a:gd name="T38" fmla="*/ 48 w 103"/>
              <a:gd name="T39" fmla="*/ 2 h 102"/>
              <a:gd name="T40" fmla="*/ 3 w 103"/>
              <a:gd name="T41" fmla="*/ 32 h 102"/>
              <a:gd name="T42" fmla="*/ 0 w 103"/>
              <a:gd name="T43" fmla="*/ 38 h 102"/>
              <a:gd name="T44" fmla="*/ 0 w 103"/>
              <a:gd name="T45" fmla="*/ 96 h 102"/>
              <a:gd name="T46" fmla="*/ 6 w 103"/>
              <a:gd name="T47" fmla="*/ 102 h 102"/>
              <a:gd name="T48" fmla="*/ 96 w 103"/>
              <a:gd name="T49" fmla="*/ 102 h 102"/>
              <a:gd name="T50" fmla="*/ 103 w 103"/>
              <a:gd name="T51" fmla="*/ 96 h 102"/>
              <a:gd name="T52" fmla="*/ 103 w 103"/>
              <a:gd name="T53" fmla="*/ 38 h 102"/>
              <a:gd name="T54" fmla="*/ 100 w 103"/>
              <a:gd name="T55" fmla="*/ 32 h 102"/>
              <a:gd name="T56" fmla="*/ 96 w 103"/>
              <a:gd name="T57" fmla="*/ 47 h 102"/>
              <a:gd name="T58" fmla="*/ 51 w 103"/>
              <a:gd name="T59" fmla="*/ 77 h 102"/>
              <a:gd name="T60" fmla="*/ 6 w 103"/>
              <a:gd name="T61" fmla="*/ 47 h 102"/>
              <a:gd name="T62" fmla="*/ 6 w 103"/>
              <a:gd name="T63" fmla="*/ 41 h 102"/>
              <a:gd name="T64" fmla="*/ 10 w 103"/>
              <a:gd name="T65" fmla="*/ 37 h 102"/>
              <a:gd name="T66" fmla="*/ 93 w 103"/>
              <a:gd name="T67" fmla="*/ 37 h 102"/>
              <a:gd name="T68" fmla="*/ 96 w 103"/>
              <a:gd name="T69" fmla="*/ 41 h 102"/>
              <a:gd name="T70" fmla="*/ 96 w 103"/>
              <a:gd name="T71" fmla="*/ 4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" h="102">
                <a:moveTo>
                  <a:pt x="36" y="61"/>
                </a:moveTo>
                <a:cubicBezTo>
                  <a:pt x="67" y="61"/>
                  <a:pt x="67" y="61"/>
                  <a:pt x="67" y="61"/>
                </a:cubicBezTo>
                <a:cubicBezTo>
                  <a:pt x="74" y="57"/>
                  <a:pt x="74" y="57"/>
                  <a:pt x="74" y="57"/>
                </a:cubicBezTo>
                <a:cubicBezTo>
                  <a:pt x="29" y="57"/>
                  <a:pt x="29" y="57"/>
                  <a:pt x="29" y="57"/>
                </a:cubicBezTo>
                <a:lnTo>
                  <a:pt x="36" y="61"/>
                </a:lnTo>
                <a:close/>
                <a:moveTo>
                  <a:pt x="50" y="71"/>
                </a:moveTo>
                <a:cubicBezTo>
                  <a:pt x="52" y="71"/>
                  <a:pt x="52" y="71"/>
                  <a:pt x="52" y="71"/>
                </a:cubicBezTo>
                <a:cubicBezTo>
                  <a:pt x="59" y="66"/>
                  <a:pt x="59" y="66"/>
                  <a:pt x="59" y="66"/>
                </a:cubicBezTo>
                <a:cubicBezTo>
                  <a:pt x="43" y="66"/>
                  <a:pt x="43" y="66"/>
                  <a:pt x="43" y="66"/>
                </a:cubicBezTo>
                <a:lnTo>
                  <a:pt x="50" y="71"/>
                </a:lnTo>
                <a:close/>
                <a:moveTo>
                  <a:pt x="21" y="51"/>
                </a:moveTo>
                <a:cubicBezTo>
                  <a:pt x="22" y="52"/>
                  <a:pt x="22" y="52"/>
                  <a:pt x="22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47"/>
                  <a:pt x="82" y="47"/>
                  <a:pt x="82" y="47"/>
                </a:cubicBezTo>
                <a:cubicBezTo>
                  <a:pt x="21" y="47"/>
                  <a:pt x="21" y="47"/>
                  <a:pt x="21" y="47"/>
                </a:cubicBezTo>
                <a:lnTo>
                  <a:pt x="21" y="51"/>
                </a:lnTo>
                <a:close/>
                <a:moveTo>
                  <a:pt x="100" y="32"/>
                </a:moveTo>
                <a:cubicBezTo>
                  <a:pt x="55" y="2"/>
                  <a:pt x="55" y="2"/>
                  <a:pt x="55" y="2"/>
                </a:cubicBezTo>
                <a:cubicBezTo>
                  <a:pt x="53" y="0"/>
                  <a:pt x="50" y="0"/>
                  <a:pt x="48" y="2"/>
                </a:cubicBezTo>
                <a:cubicBezTo>
                  <a:pt x="3" y="32"/>
                  <a:pt x="3" y="32"/>
                  <a:pt x="3" y="32"/>
                </a:cubicBezTo>
                <a:cubicBezTo>
                  <a:pt x="1" y="34"/>
                  <a:pt x="0" y="36"/>
                  <a:pt x="0" y="3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3" y="102"/>
                  <a:pt x="6" y="102"/>
                </a:cubicBezTo>
                <a:cubicBezTo>
                  <a:pt x="96" y="102"/>
                  <a:pt x="96" y="102"/>
                  <a:pt x="96" y="102"/>
                </a:cubicBezTo>
                <a:cubicBezTo>
                  <a:pt x="100" y="102"/>
                  <a:pt x="103" y="100"/>
                  <a:pt x="103" y="96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103" y="36"/>
                  <a:pt x="102" y="34"/>
                  <a:pt x="100" y="32"/>
                </a:cubicBezTo>
                <a:close/>
                <a:moveTo>
                  <a:pt x="96" y="47"/>
                </a:moveTo>
                <a:cubicBezTo>
                  <a:pt x="51" y="77"/>
                  <a:pt x="51" y="77"/>
                  <a:pt x="51" y="7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39"/>
                  <a:pt x="8" y="37"/>
                  <a:pt x="10" y="37"/>
                </a:cubicBezTo>
                <a:cubicBezTo>
                  <a:pt x="93" y="37"/>
                  <a:pt x="93" y="37"/>
                  <a:pt x="93" y="37"/>
                </a:cubicBezTo>
                <a:cubicBezTo>
                  <a:pt x="95" y="37"/>
                  <a:pt x="96" y="39"/>
                  <a:pt x="96" y="41"/>
                </a:cubicBezTo>
                <a:lnTo>
                  <a:pt x="96" y="4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Freeform 190"/>
          <p:cNvSpPr>
            <a:spLocks noEditPoints="1"/>
          </p:cNvSpPr>
          <p:nvPr/>
        </p:nvSpPr>
        <p:spPr bwMode="auto">
          <a:xfrm>
            <a:off x="5903417" y="3748589"/>
            <a:ext cx="415808" cy="464726"/>
          </a:xfrm>
          <a:custGeom>
            <a:avLst/>
            <a:gdLst>
              <a:gd name="T0" fmla="*/ 55 w 102"/>
              <a:gd name="T1" fmla="*/ 63 h 114"/>
              <a:gd name="T2" fmla="*/ 55 w 102"/>
              <a:gd name="T3" fmla="*/ 63 h 114"/>
              <a:gd name="T4" fmla="*/ 55 w 102"/>
              <a:gd name="T5" fmla="*/ 40 h 114"/>
              <a:gd name="T6" fmla="*/ 51 w 102"/>
              <a:gd name="T7" fmla="*/ 35 h 114"/>
              <a:gd name="T8" fmla="*/ 47 w 102"/>
              <a:gd name="T9" fmla="*/ 40 h 114"/>
              <a:gd name="T10" fmla="*/ 47 w 102"/>
              <a:gd name="T11" fmla="*/ 63 h 114"/>
              <a:gd name="T12" fmla="*/ 51 w 102"/>
              <a:gd name="T13" fmla="*/ 67 h 114"/>
              <a:gd name="T14" fmla="*/ 52 w 102"/>
              <a:gd name="T15" fmla="*/ 67 h 114"/>
              <a:gd name="T16" fmla="*/ 72 w 102"/>
              <a:gd name="T17" fmla="*/ 87 h 114"/>
              <a:gd name="T18" fmla="*/ 74 w 102"/>
              <a:gd name="T19" fmla="*/ 88 h 114"/>
              <a:gd name="T20" fmla="*/ 76 w 102"/>
              <a:gd name="T21" fmla="*/ 87 h 114"/>
              <a:gd name="T22" fmla="*/ 76 w 102"/>
              <a:gd name="T23" fmla="*/ 84 h 114"/>
              <a:gd name="T24" fmla="*/ 55 w 102"/>
              <a:gd name="T25" fmla="*/ 63 h 114"/>
              <a:gd name="T26" fmla="*/ 83 w 102"/>
              <a:gd name="T27" fmla="*/ 23 h 114"/>
              <a:gd name="T28" fmla="*/ 86 w 102"/>
              <a:gd name="T29" fmla="*/ 18 h 114"/>
              <a:gd name="T30" fmla="*/ 87 w 102"/>
              <a:gd name="T31" fmla="*/ 18 h 114"/>
              <a:gd name="T32" fmla="*/ 89 w 102"/>
              <a:gd name="T33" fmla="*/ 19 h 114"/>
              <a:gd name="T34" fmla="*/ 91 w 102"/>
              <a:gd name="T35" fmla="*/ 17 h 114"/>
              <a:gd name="T36" fmla="*/ 93 w 102"/>
              <a:gd name="T37" fmla="*/ 13 h 114"/>
              <a:gd name="T38" fmla="*/ 92 w 102"/>
              <a:gd name="T39" fmla="*/ 9 h 114"/>
              <a:gd name="T40" fmla="*/ 78 w 102"/>
              <a:gd name="T41" fmla="*/ 1 h 114"/>
              <a:gd name="T42" fmla="*/ 73 w 102"/>
              <a:gd name="T43" fmla="*/ 2 h 114"/>
              <a:gd name="T44" fmla="*/ 71 w 102"/>
              <a:gd name="T45" fmla="*/ 5 h 114"/>
              <a:gd name="T46" fmla="*/ 71 w 102"/>
              <a:gd name="T47" fmla="*/ 8 h 114"/>
              <a:gd name="T48" fmla="*/ 72 w 102"/>
              <a:gd name="T49" fmla="*/ 10 h 114"/>
              <a:gd name="T50" fmla="*/ 73 w 102"/>
              <a:gd name="T51" fmla="*/ 10 h 114"/>
              <a:gd name="T52" fmla="*/ 71 w 102"/>
              <a:gd name="T53" fmla="*/ 15 h 114"/>
              <a:gd name="T54" fmla="*/ 51 w 102"/>
              <a:gd name="T55" fmla="*/ 11 h 114"/>
              <a:gd name="T56" fmla="*/ 31 w 102"/>
              <a:gd name="T57" fmla="*/ 15 h 114"/>
              <a:gd name="T58" fmla="*/ 29 w 102"/>
              <a:gd name="T59" fmla="*/ 10 h 114"/>
              <a:gd name="T60" fmla="*/ 30 w 102"/>
              <a:gd name="T61" fmla="*/ 10 h 114"/>
              <a:gd name="T62" fmla="*/ 31 w 102"/>
              <a:gd name="T63" fmla="*/ 8 h 114"/>
              <a:gd name="T64" fmla="*/ 31 w 102"/>
              <a:gd name="T65" fmla="*/ 5 h 114"/>
              <a:gd name="T66" fmla="*/ 29 w 102"/>
              <a:gd name="T67" fmla="*/ 2 h 114"/>
              <a:gd name="T68" fmla="*/ 24 w 102"/>
              <a:gd name="T69" fmla="*/ 1 h 114"/>
              <a:gd name="T70" fmla="*/ 10 w 102"/>
              <a:gd name="T71" fmla="*/ 9 h 114"/>
              <a:gd name="T72" fmla="*/ 9 w 102"/>
              <a:gd name="T73" fmla="*/ 13 h 114"/>
              <a:gd name="T74" fmla="*/ 11 w 102"/>
              <a:gd name="T75" fmla="*/ 17 h 114"/>
              <a:gd name="T76" fmla="*/ 13 w 102"/>
              <a:gd name="T77" fmla="*/ 19 h 114"/>
              <a:gd name="T78" fmla="*/ 15 w 102"/>
              <a:gd name="T79" fmla="*/ 18 h 114"/>
              <a:gd name="T80" fmla="*/ 16 w 102"/>
              <a:gd name="T81" fmla="*/ 18 h 114"/>
              <a:gd name="T82" fmla="*/ 19 w 102"/>
              <a:gd name="T83" fmla="*/ 23 h 114"/>
              <a:gd name="T84" fmla="*/ 0 w 102"/>
              <a:gd name="T85" fmla="*/ 63 h 114"/>
              <a:gd name="T86" fmla="*/ 51 w 102"/>
              <a:gd name="T87" fmla="*/ 114 h 114"/>
              <a:gd name="T88" fmla="*/ 102 w 102"/>
              <a:gd name="T89" fmla="*/ 63 h 114"/>
              <a:gd name="T90" fmla="*/ 83 w 102"/>
              <a:gd name="T91" fmla="*/ 23 h 114"/>
              <a:gd name="T92" fmla="*/ 51 w 102"/>
              <a:gd name="T93" fmla="*/ 104 h 114"/>
              <a:gd name="T94" fmla="*/ 10 w 102"/>
              <a:gd name="T95" fmla="*/ 63 h 114"/>
              <a:gd name="T96" fmla="*/ 51 w 102"/>
              <a:gd name="T97" fmla="*/ 21 h 114"/>
              <a:gd name="T98" fmla="*/ 92 w 102"/>
              <a:gd name="T99" fmla="*/ 63 h 114"/>
              <a:gd name="T100" fmla="*/ 51 w 102"/>
              <a:gd name="T101" fmla="*/ 10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2" h="114">
                <a:moveTo>
                  <a:pt x="55" y="63"/>
                </a:moveTo>
                <a:cubicBezTo>
                  <a:pt x="55" y="63"/>
                  <a:pt x="55" y="63"/>
                  <a:pt x="55" y="63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37"/>
                  <a:pt x="53" y="35"/>
                  <a:pt x="51" y="35"/>
                </a:cubicBezTo>
                <a:cubicBezTo>
                  <a:pt x="49" y="35"/>
                  <a:pt x="47" y="37"/>
                  <a:pt x="47" y="40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5"/>
                  <a:pt x="49" y="67"/>
                  <a:pt x="51" y="67"/>
                </a:cubicBezTo>
                <a:cubicBezTo>
                  <a:pt x="51" y="67"/>
                  <a:pt x="51" y="67"/>
                  <a:pt x="52" y="67"/>
                </a:cubicBezTo>
                <a:cubicBezTo>
                  <a:pt x="72" y="87"/>
                  <a:pt x="72" y="87"/>
                  <a:pt x="72" y="87"/>
                </a:cubicBezTo>
                <a:cubicBezTo>
                  <a:pt x="73" y="88"/>
                  <a:pt x="73" y="88"/>
                  <a:pt x="74" y="88"/>
                </a:cubicBezTo>
                <a:cubicBezTo>
                  <a:pt x="75" y="88"/>
                  <a:pt x="75" y="88"/>
                  <a:pt x="76" y="87"/>
                </a:cubicBezTo>
                <a:cubicBezTo>
                  <a:pt x="77" y="86"/>
                  <a:pt x="77" y="85"/>
                  <a:pt x="76" y="84"/>
                </a:cubicBezTo>
                <a:lnTo>
                  <a:pt x="55" y="63"/>
                </a:lnTo>
                <a:close/>
                <a:moveTo>
                  <a:pt x="83" y="23"/>
                </a:moveTo>
                <a:cubicBezTo>
                  <a:pt x="86" y="18"/>
                  <a:pt x="86" y="18"/>
                  <a:pt x="86" y="18"/>
                </a:cubicBezTo>
                <a:cubicBezTo>
                  <a:pt x="87" y="18"/>
                  <a:pt x="87" y="18"/>
                  <a:pt x="87" y="18"/>
                </a:cubicBezTo>
                <a:cubicBezTo>
                  <a:pt x="87" y="19"/>
                  <a:pt x="88" y="19"/>
                  <a:pt x="89" y="19"/>
                </a:cubicBezTo>
                <a:cubicBezTo>
                  <a:pt x="90" y="18"/>
                  <a:pt x="91" y="18"/>
                  <a:pt x="91" y="17"/>
                </a:cubicBezTo>
                <a:cubicBezTo>
                  <a:pt x="93" y="13"/>
                  <a:pt x="93" y="13"/>
                  <a:pt x="93" y="13"/>
                </a:cubicBezTo>
                <a:cubicBezTo>
                  <a:pt x="94" y="12"/>
                  <a:pt x="94" y="10"/>
                  <a:pt x="92" y="9"/>
                </a:cubicBezTo>
                <a:cubicBezTo>
                  <a:pt x="78" y="1"/>
                  <a:pt x="78" y="1"/>
                  <a:pt x="78" y="1"/>
                </a:cubicBezTo>
                <a:cubicBezTo>
                  <a:pt x="76" y="0"/>
                  <a:pt x="74" y="0"/>
                  <a:pt x="73" y="2"/>
                </a:cubicBezTo>
                <a:cubicBezTo>
                  <a:pt x="71" y="5"/>
                  <a:pt x="71" y="5"/>
                  <a:pt x="71" y="5"/>
                </a:cubicBezTo>
                <a:cubicBezTo>
                  <a:pt x="71" y="6"/>
                  <a:pt x="71" y="7"/>
                  <a:pt x="71" y="8"/>
                </a:cubicBezTo>
                <a:cubicBezTo>
                  <a:pt x="71" y="9"/>
                  <a:pt x="72" y="9"/>
                  <a:pt x="72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5"/>
                  <a:pt x="71" y="15"/>
                  <a:pt x="71" y="15"/>
                </a:cubicBezTo>
                <a:cubicBezTo>
                  <a:pt x="65" y="13"/>
                  <a:pt x="58" y="11"/>
                  <a:pt x="51" y="11"/>
                </a:cubicBezTo>
                <a:cubicBezTo>
                  <a:pt x="44" y="11"/>
                  <a:pt x="37" y="13"/>
                  <a:pt x="31" y="15"/>
                </a:cubicBezTo>
                <a:cubicBezTo>
                  <a:pt x="29" y="10"/>
                  <a:pt x="29" y="10"/>
                  <a:pt x="29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9"/>
                  <a:pt x="31" y="9"/>
                  <a:pt x="31" y="8"/>
                </a:cubicBezTo>
                <a:cubicBezTo>
                  <a:pt x="31" y="7"/>
                  <a:pt x="31" y="6"/>
                  <a:pt x="31" y="5"/>
                </a:cubicBezTo>
                <a:cubicBezTo>
                  <a:pt x="29" y="2"/>
                  <a:pt x="29" y="2"/>
                  <a:pt x="29" y="2"/>
                </a:cubicBezTo>
                <a:cubicBezTo>
                  <a:pt x="28" y="0"/>
                  <a:pt x="26" y="0"/>
                  <a:pt x="24" y="1"/>
                </a:cubicBezTo>
                <a:cubicBezTo>
                  <a:pt x="10" y="9"/>
                  <a:pt x="10" y="9"/>
                  <a:pt x="10" y="9"/>
                </a:cubicBezTo>
                <a:cubicBezTo>
                  <a:pt x="8" y="10"/>
                  <a:pt x="8" y="12"/>
                  <a:pt x="9" y="13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8"/>
                  <a:pt x="12" y="18"/>
                  <a:pt x="13" y="19"/>
                </a:cubicBezTo>
                <a:cubicBezTo>
                  <a:pt x="14" y="19"/>
                  <a:pt x="15" y="19"/>
                  <a:pt x="15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9" y="23"/>
                  <a:pt x="19" y="23"/>
                  <a:pt x="19" y="23"/>
                </a:cubicBezTo>
                <a:cubicBezTo>
                  <a:pt x="8" y="32"/>
                  <a:pt x="0" y="46"/>
                  <a:pt x="0" y="63"/>
                </a:cubicBezTo>
                <a:cubicBezTo>
                  <a:pt x="0" y="91"/>
                  <a:pt x="23" y="114"/>
                  <a:pt x="51" y="114"/>
                </a:cubicBezTo>
                <a:cubicBezTo>
                  <a:pt x="79" y="114"/>
                  <a:pt x="102" y="91"/>
                  <a:pt x="102" y="63"/>
                </a:cubicBezTo>
                <a:cubicBezTo>
                  <a:pt x="102" y="46"/>
                  <a:pt x="94" y="32"/>
                  <a:pt x="83" y="23"/>
                </a:cubicBezTo>
                <a:close/>
                <a:moveTo>
                  <a:pt x="51" y="104"/>
                </a:moveTo>
                <a:cubicBezTo>
                  <a:pt x="28" y="104"/>
                  <a:pt x="10" y="85"/>
                  <a:pt x="10" y="63"/>
                </a:cubicBezTo>
                <a:cubicBezTo>
                  <a:pt x="10" y="40"/>
                  <a:pt x="28" y="21"/>
                  <a:pt x="51" y="21"/>
                </a:cubicBezTo>
                <a:cubicBezTo>
                  <a:pt x="74" y="21"/>
                  <a:pt x="92" y="40"/>
                  <a:pt x="92" y="63"/>
                </a:cubicBezTo>
                <a:cubicBezTo>
                  <a:pt x="92" y="85"/>
                  <a:pt x="74" y="104"/>
                  <a:pt x="51" y="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87345" y="3884295"/>
            <a:ext cx="239903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ZARA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44995" y="3892550"/>
            <a:ext cx="239903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ASOS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001125" y="4775200"/>
            <a:ext cx="239903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MANGO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53305" y="4699635"/>
            <a:ext cx="239903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RIVER ISLAND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38530" y="4775200"/>
            <a:ext cx="239903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H&amp;M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69450" y="178474"/>
            <a:ext cx="2924382" cy="210752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310471" y="438021"/>
            <a:ext cx="74993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Review of related work</a:t>
            </a:r>
            <a:endParaRPr lang="zh-CN" altLang="en-US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77519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27" y="1571307"/>
            <a:ext cx="5550547" cy="126000"/>
          </a:xfrm>
          <a:prstGeom prst="rect">
            <a:avLst/>
          </a:prstGeom>
        </p:spPr>
      </p:pic>
      <p:sp>
        <p:nvSpPr>
          <p:cNvPr id="14" name="Freeform 183"/>
          <p:cNvSpPr/>
          <p:nvPr/>
        </p:nvSpPr>
        <p:spPr bwMode="auto">
          <a:xfrm>
            <a:off x="4163695" y="3340100"/>
            <a:ext cx="1802130" cy="1097915"/>
          </a:xfrm>
          <a:custGeom>
            <a:avLst/>
            <a:gdLst>
              <a:gd name="T0" fmla="*/ 0 w 988"/>
              <a:gd name="T1" fmla="*/ 566 h 566"/>
              <a:gd name="T2" fmla="*/ 494 w 988"/>
              <a:gd name="T3" fmla="*/ 0 h 566"/>
              <a:gd name="T4" fmla="*/ 988 w 988"/>
              <a:gd name="T5" fmla="*/ 566 h 566"/>
              <a:gd name="T6" fmla="*/ 0 w 988"/>
              <a:gd name="T7" fmla="*/ 56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8" h="566">
                <a:moveTo>
                  <a:pt x="0" y="566"/>
                </a:moveTo>
                <a:lnTo>
                  <a:pt x="494" y="0"/>
                </a:lnTo>
                <a:lnTo>
                  <a:pt x="988" y="566"/>
                </a:lnTo>
                <a:lnTo>
                  <a:pt x="0" y="566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Freeform 184"/>
          <p:cNvSpPr/>
          <p:nvPr/>
        </p:nvSpPr>
        <p:spPr bwMode="auto">
          <a:xfrm>
            <a:off x="5965825" y="4438015"/>
            <a:ext cx="1755775" cy="1064260"/>
          </a:xfrm>
          <a:custGeom>
            <a:avLst/>
            <a:gdLst>
              <a:gd name="T0" fmla="*/ 0 w 989"/>
              <a:gd name="T1" fmla="*/ 0 h 568"/>
              <a:gd name="T2" fmla="*/ 494 w 989"/>
              <a:gd name="T3" fmla="*/ 568 h 568"/>
              <a:gd name="T4" fmla="*/ 989 w 989"/>
              <a:gd name="T5" fmla="*/ 0 h 568"/>
              <a:gd name="T6" fmla="*/ 0 w 989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9" h="568">
                <a:moveTo>
                  <a:pt x="0" y="0"/>
                </a:moveTo>
                <a:lnTo>
                  <a:pt x="494" y="568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Freeform 185"/>
          <p:cNvSpPr/>
          <p:nvPr/>
        </p:nvSpPr>
        <p:spPr bwMode="auto">
          <a:xfrm>
            <a:off x="7721600" y="3442335"/>
            <a:ext cx="1845310" cy="995680"/>
          </a:xfrm>
          <a:custGeom>
            <a:avLst/>
            <a:gdLst>
              <a:gd name="T0" fmla="*/ 0 w 988"/>
              <a:gd name="T1" fmla="*/ 566 h 566"/>
              <a:gd name="T2" fmla="*/ 494 w 988"/>
              <a:gd name="T3" fmla="*/ 0 h 566"/>
              <a:gd name="T4" fmla="*/ 988 w 988"/>
              <a:gd name="T5" fmla="*/ 566 h 566"/>
              <a:gd name="T6" fmla="*/ 0 w 988"/>
              <a:gd name="T7" fmla="*/ 56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8" h="566">
                <a:moveTo>
                  <a:pt x="0" y="566"/>
                </a:moveTo>
                <a:lnTo>
                  <a:pt x="494" y="0"/>
                </a:lnTo>
                <a:lnTo>
                  <a:pt x="988" y="566"/>
                </a:lnTo>
                <a:lnTo>
                  <a:pt x="0" y="566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Freeform 186"/>
          <p:cNvSpPr>
            <a:spLocks noEditPoints="1"/>
          </p:cNvSpPr>
          <p:nvPr/>
        </p:nvSpPr>
        <p:spPr bwMode="auto">
          <a:xfrm>
            <a:off x="8477520" y="3753340"/>
            <a:ext cx="342430" cy="497339"/>
          </a:xfrm>
          <a:custGeom>
            <a:avLst/>
            <a:gdLst>
              <a:gd name="T0" fmla="*/ 22 w 84"/>
              <a:gd name="T1" fmla="*/ 94 h 122"/>
              <a:gd name="T2" fmla="*/ 23 w 84"/>
              <a:gd name="T3" fmla="*/ 100 h 122"/>
              <a:gd name="T4" fmla="*/ 42 w 84"/>
              <a:gd name="T5" fmla="*/ 104 h 122"/>
              <a:gd name="T6" fmla="*/ 60 w 84"/>
              <a:gd name="T7" fmla="*/ 100 h 122"/>
              <a:gd name="T8" fmla="*/ 61 w 84"/>
              <a:gd name="T9" fmla="*/ 94 h 122"/>
              <a:gd name="T10" fmla="*/ 42 w 84"/>
              <a:gd name="T11" fmla="*/ 98 h 122"/>
              <a:gd name="T12" fmla="*/ 22 w 84"/>
              <a:gd name="T13" fmla="*/ 94 h 122"/>
              <a:gd name="T14" fmla="*/ 24 w 84"/>
              <a:gd name="T15" fmla="*/ 106 h 122"/>
              <a:gd name="T16" fmla="*/ 25 w 84"/>
              <a:gd name="T17" fmla="*/ 112 h 122"/>
              <a:gd name="T18" fmla="*/ 31 w 84"/>
              <a:gd name="T19" fmla="*/ 116 h 122"/>
              <a:gd name="T20" fmla="*/ 31 w 84"/>
              <a:gd name="T21" fmla="*/ 119 h 122"/>
              <a:gd name="T22" fmla="*/ 42 w 84"/>
              <a:gd name="T23" fmla="*/ 122 h 122"/>
              <a:gd name="T24" fmla="*/ 52 w 84"/>
              <a:gd name="T25" fmla="*/ 119 h 122"/>
              <a:gd name="T26" fmla="*/ 53 w 84"/>
              <a:gd name="T27" fmla="*/ 116 h 122"/>
              <a:gd name="T28" fmla="*/ 59 w 84"/>
              <a:gd name="T29" fmla="*/ 112 h 122"/>
              <a:gd name="T30" fmla="*/ 59 w 84"/>
              <a:gd name="T31" fmla="*/ 106 h 122"/>
              <a:gd name="T32" fmla="*/ 42 w 84"/>
              <a:gd name="T33" fmla="*/ 109 h 122"/>
              <a:gd name="T34" fmla="*/ 24 w 84"/>
              <a:gd name="T35" fmla="*/ 106 h 122"/>
              <a:gd name="T36" fmla="*/ 42 w 84"/>
              <a:gd name="T37" fmla="*/ 0 h 122"/>
              <a:gd name="T38" fmla="*/ 0 w 84"/>
              <a:gd name="T39" fmla="*/ 42 h 122"/>
              <a:gd name="T40" fmla="*/ 20 w 84"/>
              <a:gd name="T41" fmla="*/ 78 h 122"/>
              <a:gd name="T42" fmla="*/ 22 w 84"/>
              <a:gd name="T43" fmla="*/ 89 h 122"/>
              <a:gd name="T44" fmla="*/ 42 w 84"/>
              <a:gd name="T45" fmla="*/ 93 h 122"/>
              <a:gd name="T46" fmla="*/ 62 w 84"/>
              <a:gd name="T47" fmla="*/ 89 h 122"/>
              <a:gd name="T48" fmla="*/ 63 w 84"/>
              <a:gd name="T49" fmla="*/ 78 h 122"/>
              <a:gd name="T50" fmla="*/ 84 w 84"/>
              <a:gd name="T51" fmla="*/ 42 h 122"/>
              <a:gd name="T52" fmla="*/ 42 w 84"/>
              <a:gd name="T53" fmla="*/ 0 h 122"/>
              <a:gd name="T54" fmla="*/ 57 w 84"/>
              <a:gd name="T55" fmla="*/ 73 h 122"/>
              <a:gd name="T56" fmla="*/ 56 w 84"/>
              <a:gd name="T57" fmla="*/ 83 h 122"/>
              <a:gd name="T58" fmla="*/ 42 w 84"/>
              <a:gd name="T59" fmla="*/ 85 h 122"/>
              <a:gd name="T60" fmla="*/ 27 w 84"/>
              <a:gd name="T61" fmla="*/ 83 h 122"/>
              <a:gd name="T62" fmla="*/ 26 w 84"/>
              <a:gd name="T63" fmla="*/ 73 h 122"/>
              <a:gd name="T64" fmla="*/ 7 w 84"/>
              <a:gd name="T65" fmla="*/ 42 h 122"/>
              <a:gd name="T66" fmla="*/ 42 w 84"/>
              <a:gd name="T67" fmla="*/ 8 h 122"/>
              <a:gd name="T68" fmla="*/ 76 w 84"/>
              <a:gd name="T69" fmla="*/ 42 h 122"/>
              <a:gd name="T70" fmla="*/ 57 w 84"/>
              <a:gd name="T71" fmla="*/ 73 h 122"/>
              <a:gd name="T72" fmla="*/ 42 w 84"/>
              <a:gd name="T73" fmla="*/ 18 h 122"/>
              <a:gd name="T74" fmla="*/ 44 w 84"/>
              <a:gd name="T75" fmla="*/ 15 h 122"/>
              <a:gd name="T76" fmla="*/ 42 w 84"/>
              <a:gd name="T77" fmla="*/ 13 h 122"/>
              <a:gd name="T78" fmla="*/ 13 w 84"/>
              <a:gd name="T79" fmla="*/ 42 h 122"/>
              <a:gd name="T80" fmla="*/ 15 w 84"/>
              <a:gd name="T81" fmla="*/ 44 h 122"/>
              <a:gd name="T82" fmla="*/ 17 w 84"/>
              <a:gd name="T83" fmla="*/ 42 h 122"/>
              <a:gd name="T84" fmla="*/ 42 w 84"/>
              <a:gd name="T85" fmla="*/ 18 h 122"/>
              <a:gd name="T86" fmla="*/ 51 w 84"/>
              <a:gd name="T87" fmla="*/ 58 h 122"/>
              <a:gd name="T88" fmla="*/ 42 w 84"/>
              <a:gd name="T89" fmla="*/ 41 h 122"/>
              <a:gd name="T90" fmla="*/ 32 w 84"/>
              <a:gd name="T91" fmla="*/ 58 h 122"/>
              <a:gd name="T92" fmla="*/ 28 w 84"/>
              <a:gd name="T93" fmla="*/ 49 h 122"/>
              <a:gd name="T94" fmla="*/ 22 w 84"/>
              <a:gd name="T95" fmla="*/ 52 h 122"/>
              <a:gd name="T96" fmla="*/ 32 w 84"/>
              <a:gd name="T97" fmla="*/ 72 h 122"/>
              <a:gd name="T98" fmla="*/ 42 w 84"/>
              <a:gd name="T99" fmla="*/ 55 h 122"/>
              <a:gd name="T100" fmla="*/ 51 w 84"/>
              <a:gd name="T101" fmla="*/ 72 h 122"/>
              <a:gd name="T102" fmla="*/ 61 w 84"/>
              <a:gd name="T103" fmla="*/ 52 h 122"/>
              <a:gd name="T104" fmla="*/ 55 w 84"/>
              <a:gd name="T105" fmla="*/ 49 h 122"/>
              <a:gd name="T106" fmla="*/ 51 w 84"/>
              <a:gd name="T107" fmla="*/ 58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4" h="122">
                <a:moveTo>
                  <a:pt x="22" y="94"/>
                </a:moveTo>
                <a:cubicBezTo>
                  <a:pt x="23" y="100"/>
                  <a:pt x="23" y="100"/>
                  <a:pt x="23" y="100"/>
                </a:cubicBezTo>
                <a:cubicBezTo>
                  <a:pt x="29" y="103"/>
                  <a:pt x="35" y="104"/>
                  <a:pt x="42" y="104"/>
                </a:cubicBezTo>
                <a:cubicBezTo>
                  <a:pt x="48" y="104"/>
                  <a:pt x="55" y="103"/>
                  <a:pt x="60" y="100"/>
                </a:cubicBezTo>
                <a:cubicBezTo>
                  <a:pt x="61" y="94"/>
                  <a:pt x="61" y="94"/>
                  <a:pt x="61" y="94"/>
                </a:cubicBezTo>
                <a:cubicBezTo>
                  <a:pt x="55" y="96"/>
                  <a:pt x="49" y="98"/>
                  <a:pt x="42" y="98"/>
                </a:cubicBezTo>
                <a:cubicBezTo>
                  <a:pt x="35" y="98"/>
                  <a:pt x="28" y="96"/>
                  <a:pt x="22" y="94"/>
                </a:cubicBezTo>
                <a:close/>
                <a:moveTo>
                  <a:pt x="24" y="106"/>
                </a:moveTo>
                <a:cubicBezTo>
                  <a:pt x="25" y="112"/>
                  <a:pt x="25" y="112"/>
                  <a:pt x="25" y="112"/>
                </a:cubicBezTo>
                <a:cubicBezTo>
                  <a:pt x="25" y="112"/>
                  <a:pt x="26" y="114"/>
                  <a:pt x="31" y="116"/>
                </a:cubicBezTo>
                <a:cubicBezTo>
                  <a:pt x="31" y="119"/>
                  <a:pt x="31" y="119"/>
                  <a:pt x="31" y="119"/>
                </a:cubicBezTo>
                <a:cubicBezTo>
                  <a:pt x="31" y="119"/>
                  <a:pt x="33" y="122"/>
                  <a:pt x="42" y="122"/>
                </a:cubicBezTo>
                <a:cubicBezTo>
                  <a:pt x="50" y="122"/>
                  <a:pt x="52" y="119"/>
                  <a:pt x="52" y="119"/>
                </a:cubicBezTo>
                <a:cubicBezTo>
                  <a:pt x="53" y="116"/>
                  <a:pt x="53" y="116"/>
                  <a:pt x="53" y="116"/>
                </a:cubicBezTo>
                <a:cubicBezTo>
                  <a:pt x="57" y="114"/>
                  <a:pt x="59" y="112"/>
                  <a:pt x="59" y="112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54" y="108"/>
                  <a:pt x="48" y="109"/>
                  <a:pt x="42" y="109"/>
                </a:cubicBezTo>
                <a:cubicBezTo>
                  <a:pt x="35" y="109"/>
                  <a:pt x="29" y="108"/>
                  <a:pt x="24" y="106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8" y="71"/>
                  <a:pt x="20" y="78"/>
                </a:cubicBezTo>
                <a:cubicBezTo>
                  <a:pt x="22" y="89"/>
                  <a:pt x="22" y="89"/>
                  <a:pt x="22" y="89"/>
                </a:cubicBezTo>
                <a:cubicBezTo>
                  <a:pt x="27" y="91"/>
                  <a:pt x="34" y="93"/>
                  <a:pt x="42" y="93"/>
                </a:cubicBezTo>
                <a:cubicBezTo>
                  <a:pt x="49" y="93"/>
                  <a:pt x="56" y="91"/>
                  <a:pt x="62" y="89"/>
                </a:cubicBezTo>
                <a:cubicBezTo>
                  <a:pt x="63" y="78"/>
                  <a:pt x="63" y="78"/>
                  <a:pt x="63" y="78"/>
                </a:cubicBezTo>
                <a:cubicBezTo>
                  <a:pt x="75" y="71"/>
                  <a:pt x="84" y="57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  <a:moveTo>
                  <a:pt x="57" y="73"/>
                </a:moveTo>
                <a:cubicBezTo>
                  <a:pt x="56" y="83"/>
                  <a:pt x="56" y="83"/>
                  <a:pt x="56" y="83"/>
                </a:cubicBezTo>
                <a:cubicBezTo>
                  <a:pt x="56" y="83"/>
                  <a:pt x="52" y="85"/>
                  <a:pt x="42" y="85"/>
                </a:cubicBezTo>
                <a:cubicBezTo>
                  <a:pt x="31" y="85"/>
                  <a:pt x="27" y="83"/>
                  <a:pt x="27" y="83"/>
                </a:cubicBezTo>
                <a:cubicBezTo>
                  <a:pt x="26" y="73"/>
                  <a:pt x="26" y="73"/>
                  <a:pt x="26" y="73"/>
                </a:cubicBezTo>
                <a:cubicBezTo>
                  <a:pt x="15" y="67"/>
                  <a:pt x="7" y="56"/>
                  <a:pt x="7" y="42"/>
                </a:cubicBezTo>
                <a:cubicBezTo>
                  <a:pt x="7" y="23"/>
                  <a:pt x="23" y="8"/>
                  <a:pt x="42" y="8"/>
                </a:cubicBezTo>
                <a:cubicBezTo>
                  <a:pt x="61" y="8"/>
                  <a:pt x="76" y="23"/>
                  <a:pt x="76" y="42"/>
                </a:cubicBezTo>
                <a:cubicBezTo>
                  <a:pt x="76" y="56"/>
                  <a:pt x="68" y="67"/>
                  <a:pt x="57" y="73"/>
                </a:cubicBezTo>
                <a:close/>
                <a:moveTo>
                  <a:pt x="42" y="18"/>
                </a:moveTo>
                <a:cubicBezTo>
                  <a:pt x="43" y="18"/>
                  <a:pt x="44" y="17"/>
                  <a:pt x="44" y="15"/>
                </a:cubicBezTo>
                <a:cubicBezTo>
                  <a:pt x="44" y="14"/>
                  <a:pt x="43" y="13"/>
                  <a:pt x="42" y="13"/>
                </a:cubicBezTo>
                <a:cubicBezTo>
                  <a:pt x="26" y="13"/>
                  <a:pt x="13" y="26"/>
                  <a:pt x="13" y="42"/>
                </a:cubicBezTo>
                <a:cubicBezTo>
                  <a:pt x="13" y="43"/>
                  <a:pt x="14" y="44"/>
                  <a:pt x="15" y="44"/>
                </a:cubicBezTo>
                <a:cubicBezTo>
                  <a:pt x="16" y="44"/>
                  <a:pt x="17" y="43"/>
                  <a:pt x="17" y="42"/>
                </a:cubicBezTo>
                <a:cubicBezTo>
                  <a:pt x="17" y="29"/>
                  <a:pt x="28" y="18"/>
                  <a:pt x="42" y="18"/>
                </a:cubicBezTo>
                <a:close/>
                <a:moveTo>
                  <a:pt x="51" y="58"/>
                </a:moveTo>
                <a:cubicBezTo>
                  <a:pt x="42" y="41"/>
                  <a:pt x="42" y="41"/>
                  <a:pt x="42" y="41"/>
                </a:cubicBezTo>
                <a:cubicBezTo>
                  <a:pt x="32" y="58"/>
                  <a:pt x="32" y="58"/>
                  <a:pt x="32" y="58"/>
                </a:cubicBezTo>
                <a:cubicBezTo>
                  <a:pt x="28" y="49"/>
                  <a:pt x="28" y="49"/>
                  <a:pt x="28" y="49"/>
                </a:cubicBezTo>
                <a:cubicBezTo>
                  <a:pt x="22" y="52"/>
                  <a:pt x="22" y="52"/>
                  <a:pt x="22" y="52"/>
                </a:cubicBezTo>
                <a:cubicBezTo>
                  <a:pt x="32" y="72"/>
                  <a:pt x="32" y="72"/>
                  <a:pt x="32" y="72"/>
                </a:cubicBezTo>
                <a:cubicBezTo>
                  <a:pt x="42" y="55"/>
                  <a:pt x="42" y="55"/>
                  <a:pt x="42" y="55"/>
                </a:cubicBezTo>
                <a:cubicBezTo>
                  <a:pt x="51" y="72"/>
                  <a:pt x="51" y="72"/>
                  <a:pt x="51" y="72"/>
                </a:cubicBezTo>
                <a:cubicBezTo>
                  <a:pt x="61" y="52"/>
                  <a:pt x="61" y="52"/>
                  <a:pt x="61" y="52"/>
                </a:cubicBezTo>
                <a:cubicBezTo>
                  <a:pt x="55" y="49"/>
                  <a:pt x="55" y="49"/>
                  <a:pt x="55" y="49"/>
                </a:cubicBezTo>
                <a:lnTo>
                  <a:pt x="51" y="5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Freeform 189"/>
          <p:cNvSpPr>
            <a:spLocks noEditPoints="1"/>
          </p:cNvSpPr>
          <p:nvPr/>
        </p:nvSpPr>
        <p:spPr bwMode="auto">
          <a:xfrm>
            <a:off x="6545632" y="4572404"/>
            <a:ext cx="419884" cy="415808"/>
          </a:xfrm>
          <a:custGeom>
            <a:avLst/>
            <a:gdLst>
              <a:gd name="T0" fmla="*/ 36 w 103"/>
              <a:gd name="T1" fmla="*/ 61 h 102"/>
              <a:gd name="T2" fmla="*/ 67 w 103"/>
              <a:gd name="T3" fmla="*/ 61 h 102"/>
              <a:gd name="T4" fmla="*/ 74 w 103"/>
              <a:gd name="T5" fmla="*/ 57 h 102"/>
              <a:gd name="T6" fmla="*/ 29 w 103"/>
              <a:gd name="T7" fmla="*/ 57 h 102"/>
              <a:gd name="T8" fmla="*/ 36 w 103"/>
              <a:gd name="T9" fmla="*/ 61 h 102"/>
              <a:gd name="T10" fmla="*/ 50 w 103"/>
              <a:gd name="T11" fmla="*/ 71 h 102"/>
              <a:gd name="T12" fmla="*/ 52 w 103"/>
              <a:gd name="T13" fmla="*/ 71 h 102"/>
              <a:gd name="T14" fmla="*/ 59 w 103"/>
              <a:gd name="T15" fmla="*/ 66 h 102"/>
              <a:gd name="T16" fmla="*/ 43 w 103"/>
              <a:gd name="T17" fmla="*/ 66 h 102"/>
              <a:gd name="T18" fmla="*/ 50 w 103"/>
              <a:gd name="T19" fmla="*/ 71 h 102"/>
              <a:gd name="T20" fmla="*/ 21 w 103"/>
              <a:gd name="T21" fmla="*/ 51 h 102"/>
              <a:gd name="T22" fmla="*/ 22 w 103"/>
              <a:gd name="T23" fmla="*/ 52 h 102"/>
              <a:gd name="T24" fmla="*/ 81 w 103"/>
              <a:gd name="T25" fmla="*/ 52 h 102"/>
              <a:gd name="T26" fmla="*/ 82 w 103"/>
              <a:gd name="T27" fmla="*/ 51 h 102"/>
              <a:gd name="T28" fmla="*/ 82 w 103"/>
              <a:gd name="T29" fmla="*/ 47 h 102"/>
              <a:gd name="T30" fmla="*/ 21 w 103"/>
              <a:gd name="T31" fmla="*/ 47 h 102"/>
              <a:gd name="T32" fmla="*/ 21 w 103"/>
              <a:gd name="T33" fmla="*/ 51 h 102"/>
              <a:gd name="T34" fmla="*/ 100 w 103"/>
              <a:gd name="T35" fmla="*/ 32 h 102"/>
              <a:gd name="T36" fmla="*/ 55 w 103"/>
              <a:gd name="T37" fmla="*/ 2 h 102"/>
              <a:gd name="T38" fmla="*/ 48 w 103"/>
              <a:gd name="T39" fmla="*/ 2 h 102"/>
              <a:gd name="T40" fmla="*/ 3 w 103"/>
              <a:gd name="T41" fmla="*/ 32 h 102"/>
              <a:gd name="T42" fmla="*/ 0 w 103"/>
              <a:gd name="T43" fmla="*/ 38 h 102"/>
              <a:gd name="T44" fmla="*/ 0 w 103"/>
              <a:gd name="T45" fmla="*/ 96 h 102"/>
              <a:gd name="T46" fmla="*/ 6 w 103"/>
              <a:gd name="T47" fmla="*/ 102 h 102"/>
              <a:gd name="T48" fmla="*/ 96 w 103"/>
              <a:gd name="T49" fmla="*/ 102 h 102"/>
              <a:gd name="T50" fmla="*/ 103 w 103"/>
              <a:gd name="T51" fmla="*/ 96 h 102"/>
              <a:gd name="T52" fmla="*/ 103 w 103"/>
              <a:gd name="T53" fmla="*/ 38 h 102"/>
              <a:gd name="T54" fmla="*/ 100 w 103"/>
              <a:gd name="T55" fmla="*/ 32 h 102"/>
              <a:gd name="T56" fmla="*/ 96 w 103"/>
              <a:gd name="T57" fmla="*/ 47 h 102"/>
              <a:gd name="T58" fmla="*/ 51 w 103"/>
              <a:gd name="T59" fmla="*/ 77 h 102"/>
              <a:gd name="T60" fmla="*/ 6 w 103"/>
              <a:gd name="T61" fmla="*/ 47 h 102"/>
              <a:gd name="T62" fmla="*/ 6 w 103"/>
              <a:gd name="T63" fmla="*/ 41 h 102"/>
              <a:gd name="T64" fmla="*/ 10 w 103"/>
              <a:gd name="T65" fmla="*/ 37 h 102"/>
              <a:gd name="T66" fmla="*/ 93 w 103"/>
              <a:gd name="T67" fmla="*/ 37 h 102"/>
              <a:gd name="T68" fmla="*/ 96 w 103"/>
              <a:gd name="T69" fmla="*/ 41 h 102"/>
              <a:gd name="T70" fmla="*/ 96 w 103"/>
              <a:gd name="T71" fmla="*/ 4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" h="102">
                <a:moveTo>
                  <a:pt x="36" y="61"/>
                </a:moveTo>
                <a:cubicBezTo>
                  <a:pt x="67" y="61"/>
                  <a:pt x="67" y="61"/>
                  <a:pt x="67" y="61"/>
                </a:cubicBezTo>
                <a:cubicBezTo>
                  <a:pt x="74" y="57"/>
                  <a:pt x="74" y="57"/>
                  <a:pt x="74" y="57"/>
                </a:cubicBezTo>
                <a:cubicBezTo>
                  <a:pt x="29" y="57"/>
                  <a:pt x="29" y="57"/>
                  <a:pt x="29" y="57"/>
                </a:cubicBezTo>
                <a:lnTo>
                  <a:pt x="36" y="61"/>
                </a:lnTo>
                <a:close/>
                <a:moveTo>
                  <a:pt x="50" y="71"/>
                </a:moveTo>
                <a:cubicBezTo>
                  <a:pt x="52" y="71"/>
                  <a:pt x="52" y="71"/>
                  <a:pt x="52" y="71"/>
                </a:cubicBezTo>
                <a:cubicBezTo>
                  <a:pt x="59" y="66"/>
                  <a:pt x="59" y="66"/>
                  <a:pt x="59" y="66"/>
                </a:cubicBezTo>
                <a:cubicBezTo>
                  <a:pt x="43" y="66"/>
                  <a:pt x="43" y="66"/>
                  <a:pt x="43" y="66"/>
                </a:cubicBezTo>
                <a:lnTo>
                  <a:pt x="50" y="71"/>
                </a:lnTo>
                <a:close/>
                <a:moveTo>
                  <a:pt x="21" y="51"/>
                </a:moveTo>
                <a:cubicBezTo>
                  <a:pt x="22" y="52"/>
                  <a:pt x="22" y="52"/>
                  <a:pt x="22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47"/>
                  <a:pt x="82" y="47"/>
                  <a:pt x="82" y="47"/>
                </a:cubicBezTo>
                <a:cubicBezTo>
                  <a:pt x="21" y="47"/>
                  <a:pt x="21" y="47"/>
                  <a:pt x="21" y="47"/>
                </a:cubicBezTo>
                <a:lnTo>
                  <a:pt x="21" y="51"/>
                </a:lnTo>
                <a:close/>
                <a:moveTo>
                  <a:pt x="100" y="32"/>
                </a:moveTo>
                <a:cubicBezTo>
                  <a:pt x="55" y="2"/>
                  <a:pt x="55" y="2"/>
                  <a:pt x="55" y="2"/>
                </a:cubicBezTo>
                <a:cubicBezTo>
                  <a:pt x="53" y="0"/>
                  <a:pt x="50" y="0"/>
                  <a:pt x="48" y="2"/>
                </a:cubicBezTo>
                <a:cubicBezTo>
                  <a:pt x="3" y="32"/>
                  <a:pt x="3" y="32"/>
                  <a:pt x="3" y="32"/>
                </a:cubicBezTo>
                <a:cubicBezTo>
                  <a:pt x="1" y="34"/>
                  <a:pt x="0" y="36"/>
                  <a:pt x="0" y="3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0"/>
                  <a:pt x="3" y="102"/>
                  <a:pt x="6" y="102"/>
                </a:cubicBezTo>
                <a:cubicBezTo>
                  <a:pt x="96" y="102"/>
                  <a:pt x="96" y="102"/>
                  <a:pt x="96" y="102"/>
                </a:cubicBezTo>
                <a:cubicBezTo>
                  <a:pt x="100" y="102"/>
                  <a:pt x="103" y="100"/>
                  <a:pt x="103" y="96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103" y="36"/>
                  <a:pt x="102" y="34"/>
                  <a:pt x="100" y="32"/>
                </a:cubicBezTo>
                <a:close/>
                <a:moveTo>
                  <a:pt x="96" y="47"/>
                </a:moveTo>
                <a:cubicBezTo>
                  <a:pt x="51" y="77"/>
                  <a:pt x="51" y="77"/>
                  <a:pt x="51" y="7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39"/>
                  <a:pt x="8" y="37"/>
                  <a:pt x="10" y="37"/>
                </a:cubicBezTo>
                <a:cubicBezTo>
                  <a:pt x="93" y="37"/>
                  <a:pt x="93" y="37"/>
                  <a:pt x="93" y="37"/>
                </a:cubicBezTo>
                <a:cubicBezTo>
                  <a:pt x="95" y="37"/>
                  <a:pt x="96" y="39"/>
                  <a:pt x="96" y="41"/>
                </a:cubicBezTo>
                <a:lnTo>
                  <a:pt x="96" y="4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Freeform 190"/>
          <p:cNvSpPr>
            <a:spLocks noEditPoints="1"/>
          </p:cNvSpPr>
          <p:nvPr/>
        </p:nvSpPr>
        <p:spPr bwMode="auto">
          <a:xfrm>
            <a:off x="4856302" y="3770179"/>
            <a:ext cx="415808" cy="464726"/>
          </a:xfrm>
          <a:custGeom>
            <a:avLst/>
            <a:gdLst>
              <a:gd name="T0" fmla="*/ 55 w 102"/>
              <a:gd name="T1" fmla="*/ 63 h 114"/>
              <a:gd name="T2" fmla="*/ 55 w 102"/>
              <a:gd name="T3" fmla="*/ 63 h 114"/>
              <a:gd name="T4" fmla="*/ 55 w 102"/>
              <a:gd name="T5" fmla="*/ 40 h 114"/>
              <a:gd name="T6" fmla="*/ 51 w 102"/>
              <a:gd name="T7" fmla="*/ 35 h 114"/>
              <a:gd name="T8" fmla="*/ 47 w 102"/>
              <a:gd name="T9" fmla="*/ 40 h 114"/>
              <a:gd name="T10" fmla="*/ 47 w 102"/>
              <a:gd name="T11" fmla="*/ 63 h 114"/>
              <a:gd name="T12" fmla="*/ 51 w 102"/>
              <a:gd name="T13" fmla="*/ 67 h 114"/>
              <a:gd name="T14" fmla="*/ 52 w 102"/>
              <a:gd name="T15" fmla="*/ 67 h 114"/>
              <a:gd name="T16" fmla="*/ 72 w 102"/>
              <a:gd name="T17" fmla="*/ 87 h 114"/>
              <a:gd name="T18" fmla="*/ 74 w 102"/>
              <a:gd name="T19" fmla="*/ 88 h 114"/>
              <a:gd name="T20" fmla="*/ 76 w 102"/>
              <a:gd name="T21" fmla="*/ 87 h 114"/>
              <a:gd name="T22" fmla="*/ 76 w 102"/>
              <a:gd name="T23" fmla="*/ 84 h 114"/>
              <a:gd name="T24" fmla="*/ 55 w 102"/>
              <a:gd name="T25" fmla="*/ 63 h 114"/>
              <a:gd name="T26" fmla="*/ 83 w 102"/>
              <a:gd name="T27" fmla="*/ 23 h 114"/>
              <a:gd name="T28" fmla="*/ 86 w 102"/>
              <a:gd name="T29" fmla="*/ 18 h 114"/>
              <a:gd name="T30" fmla="*/ 87 w 102"/>
              <a:gd name="T31" fmla="*/ 18 h 114"/>
              <a:gd name="T32" fmla="*/ 89 w 102"/>
              <a:gd name="T33" fmla="*/ 19 h 114"/>
              <a:gd name="T34" fmla="*/ 91 w 102"/>
              <a:gd name="T35" fmla="*/ 17 h 114"/>
              <a:gd name="T36" fmla="*/ 93 w 102"/>
              <a:gd name="T37" fmla="*/ 13 h 114"/>
              <a:gd name="T38" fmla="*/ 92 w 102"/>
              <a:gd name="T39" fmla="*/ 9 h 114"/>
              <a:gd name="T40" fmla="*/ 78 w 102"/>
              <a:gd name="T41" fmla="*/ 1 h 114"/>
              <a:gd name="T42" fmla="*/ 73 w 102"/>
              <a:gd name="T43" fmla="*/ 2 h 114"/>
              <a:gd name="T44" fmla="*/ 71 w 102"/>
              <a:gd name="T45" fmla="*/ 5 h 114"/>
              <a:gd name="T46" fmla="*/ 71 w 102"/>
              <a:gd name="T47" fmla="*/ 8 h 114"/>
              <a:gd name="T48" fmla="*/ 72 w 102"/>
              <a:gd name="T49" fmla="*/ 10 h 114"/>
              <a:gd name="T50" fmla="*/ 73 w 102"/>
              <a:gd name="T51" fmla="*/ 10 h 114"/>
              <a:gd name="T52" fmla="*/ 71 w 102"/>
              <a:gd name="T53" fmla="*/ 15 h 114"/>
              <a:gd name="T54" fmla="*/ 51 w 102"/>
              <a:gd name="T55" fmla="*/ 11 h 114"/>
              <a:gd name="T56" fmla="*/ 31 w 102"/>
              <a:gd name="T57" fmla="*/ 15 h 114"/>
              <a:gd name="T58" fmla="*/ 29 w 102"/>
              <a:gd name="T59" fmla="*/ 10 h 114"/>
              <a:gd name="T60" fmla="*/ 30 w 102"/>
              <a:gd name="T61" fmla="*/ 10 h 114"/>
              <a:gd name="T62" fmla="*/ 31 w 102"/>
              <a:gd name="T63" fmla="*/ 8 h 114"/>
              <a:gd name="T64" fmla="*/ 31 w 102"/>
              <a:gd name="T65" fmla="*/ 5 h 114"/>
              <a:gd name="T66" fmla="*/ 29 w 102"/>
              <a:gd name="T67" fmla="*/ 2 h 114"/>
              <a:gd name="T68" fmla="*/ 24 w 102"/>
              <a:gd name="T69" fmla="*/ 1 h 114"/>
              <a:gd name="T70" fmla="*/ 10 w 102"/>
              <a:gd name="T71" fmla="*/ 9 h 114"/>
              <a:gd name="T72" fmla="*/ 9 w 102"/>
              <a:gd name="T73" fmla="*/ 13 h 114"/>
              <a:gd name="T74" fmla="*/ 11 w 102"/>
              <a:gd name="T75" fmla="*/ 17 h 114"/>
              <a:gd name="T76" fmla="*/ 13 w 102"/>
              <a:gd name="T77" fmla="*/ 19 h 114"/>
              <a:gd name="T78" fmla="*/ 15 w 102"/>
              <a:gd name="T79" fmla="*/ 18 h 114"/>
              <a:gd name="T80" fmla="*/ 16 w 102"/>
              <a:gd name="T81" fmla="*/ 18 h 114"/>
              <a:gd name="T82" fmla="*/ 19 w 102"/>
              <a:gd name="T83" fmla="*/ 23 h 114"/>
              <a:gd name="T84" fmla="*/ 0 w 102"/>
              <a:gd name="T85" fmla="*/ 63 h 114"/>
              <a:gd name="T86" fmla="*/ 51 w 102"/>
              <a:gd name="T87" fmla="*/ 114 h 114"/>
              <a:gd name="T88" fmla="*/ 102 w 102"/>
              <a:gd name="T89" fmla="*/ 63 h 114"/>
              <a:gd name="T90" fmla="*/ 83 w 102"/>
              <a:gd name="T91" fmla="*/ 23 h 114"/>
              <a:gd name="T92" fmla="*/ 51 w 102"/>
              <a:gd name="T93" fmla="*/ 104 h 114"/>
              <a:gd name="T94" fmla="*/ 10 w 102"/>
              <a:gd name="T95" fmla="*/ 63 h 114"/>
              <a:gd name="T96" fmla="*/ 51 w 102"/>
              <a:gd name="T97" fmla="*/ 21 h 114"/>
              <a:gd name="T98" fmla="*/ 92 w 102"/>
              <a:gd name="T99" fmla="*/ 63 h 114"/>
              <a:gd name="T100" fmla="*/ 51 w 102"/>
              <a:gd name="T101" fmla="*/ 10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2" h="114">
                <a:moveTo>
                  <a:pt x="55" y="63"/>
                </a:moveTo>
                <a:cubicBezTo>
                  <a:pt x="55" y="63"/>
                  <a:pt x="55" y="63"/>
                  <a:pt x="55" y="63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37"/>
                  <a:pt x="53" y="35"/>
                  <a:pt x="51" y="35"/>
                </a:cubicBezTo>
                <a:cubicBezTo>
                  <a:pt x="49" y="35"/>
                  <a:pt x="47" y="37"/>
                  <a:pt x="47" y="40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5"/>
                  <a:pt x="49" y="67"/>
                  <a:pt x="51" y="67"/>
                </a:cubicBezTo>
                <a:cubicBezTo>
                  <a:pt x="51" y="67"/>
                  <a:pt x="51" y="67"/>
                  <a:pt x="52" y="67"/>
                </a:cubicBezTo>
                <a:cubicBezTo>
                  <a:pt x="72" y="87"/>
                  <a:pt x="72" y="87"/>
                  <a:pt x="72" y="87"/>
                </a:cubicBezTo>
                <a:cubicBezTo>
                  <a:pt x="73" y="88"/>
                  <a:pt x="73" y="88"/>
                  <a:pt x="74" y="88"/>
                </a:cubicBezTo>
                <a:cubicBezTo>
                  <a:pt x="75" y="88"/>
                  <a:pt x="75" y="88"/>
                  <a:pt x="76" y="87"/>
                </a:cubicBezTo>
                <a:cubicBezTo>
                  <a:pt x="77" y="86"/>
                  <a:pt x="77" y="85"/>
                  <a:pt x="76" y="84"/>
                </a:cubicBezTo>
                <a:lnTo>
                  <a:pt x="55" y="63"/>
                </a:lnTo>
                <a:close/>
                <a:moveTo>
                  <a:pt x="83" y="23"/>
                </a:moveTo>
                <a:cubicBezTo>
                  <a:pt x="86" y="18"/>
                  <a:pt x="86" y="18"/>
                  <a:pt x="86" y="18"/>
                </a:cubicBezTo>
                <a:cubicBezTo>
                  <a:pt x="87" y="18"/>
                  <a:pt x="87" y="18"/>
                  <a:pt x="87" y="18"/>
                </a:cubicBezTo>
                <a:cubicBezTo>
                  <a:pt x="87" y="19"/>
                  <a:pt x="88" y="19"/>
                  <a:pt x="89" y="19"/>
                </a:cubicBezTo>
                <a:cubicBezTo>
                  <a:pt x="90" y="18"/>
                  <a:pt x="91" y="18"/>
                  <a:pt x="91" y="17"/>
                </a:cubicBezTo>
                <a:cubicBezTo>
                  <a:pt x="93" y="13"/>
                  <a:pt x="93" y="13"/>
                  <a:pt x="93" y="13"/>
                </a:cubicBezTo>
                <a:cubicBezTo>
                  <a:pt x="94" y="12"/>
                  <a:pt x="94" y="10"/>
                  <a:pt x="92" y="9"/>
                </a:cubicBezTo>
                <a:cubicBezTo>
                  <a:pt x="78" y="1"/>
                  <a:pt x="78" y="1"/>
                  <a:pt x="78" y="1"/>
                </a:cubicBezTo>
                <a:cubicBezTo>
                  <a:pt x="76" y="0"/>
                  <a:pt x="74" y="0"/>
                  <a:pt x="73" y="2"/>
                </a:cubicBezTo>
                <a:cubicBezTo>
                  <a:pt x="71" y="5"/>
                  <a:pt x="71" y="5"/>
                  <a:pt x="71" y="5"/>
                </a:cubicBezTo>
                <a:cubicBezTo>
                  <a:pt x="71" y="6"/>
                  <a:pt x="71" y="7"/>
                  <a:pt x="71" y="8"/>
                </a:cubicBezTo>
                <a:cubicBezTo>
                  <a:pt x="71" y="9"/>
                  <a:pt x="72" y="9"/>
                  <a:pt x="72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15"/>
                  <a:pt x="71" y="15"/>
                  <a:pt x="71" y="15"/>
                </a:cubicBezTo>
                <a:cubicBezTo>
                  <a:pt x="65" y="13"/>
                  <a:pt x="58" y="11"/>
                  <a:pt x="51" y="11"/>
                </a:cubicBezTo>
                <a:cubicBezTo>
                  <a:pt x="44" y="11"/>
                  <a:pt x="37" y="13"/>
                  <a:pt x="31" y="15"/>
                </a:cubicBezTo>
                <a:cubicBezTo>
                  <a:pt x="29" y="10"/>
                  <a:pt x="29" y="10"/>
                  <a:pt x="29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9"/>
                  <a:pt x="31" y="9"/>
                  <a:pt x="31" y="8"/>
                </a:cubicBezTo>
                <a:cubicBezTo>
                  <a:pt x="31" y="7"/>
                  <a:pt x="31" y="6"/>
                  <a:pt x="31" y="5"/>
                </a:cubicBezTo>
                <a:cubicBezTo>
                  <a:pt x="29" y="2"/>
                  <a:pt x="29" y="2"/>
                  <a:pt x="29" y="2"/>
                </a:cubicBezTo>
                <a:cubicBezTo>
                  <a:pt x="28" y="0"/>
                  <a:pt x="26" y="0"/>
                  <a:pt x="24" y="1"/>
                </a:cubicBezTo>
                <a:cubicBezTo>
                  <a:pt x="10" y="9"/>
                  <a:pt x="10" y="9"/>
                  <a:pt x="10" y="9"/>
                </a:cubicBezTo>
                <a:cubicBezTo>
                  <a:pt x="8" y="10"/>
                  <a:pt x="8" y="12"/>
                  <a:pt x="9" y="13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8"/>
                  <a:pt x="12" y="18"/>
                  <a:pt x="13" y="19"/>
                </a:cubicBezTo>
                <a:cubicBezTo>
                  <a:pt x="14" y="19"/>
                  <a:pt x="15" y="19"/>
                  <a:pt x="15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9" y="23"/>
                  <a:pt x="19" y="23"/>
                  <a:pt x="19" y="23"/>
                </a:cubicBezTo>
                <a:cubicBezTo>
                  <a:pt x="8" y="32"/>
                  <a:pt x="0" y="46"/>
                  <a:pt x="0" y="63"/>
                </a:cubicBezTo>
                <a:cubicBezTo>
                  <a:pt x="0" y="91"/>
                  <a:pt x="23" y="114"/>
                  <a:pt x="51" y="114"/>
                </a:cubicBezTo>
                <a:cubicBezTo>
                  <a:pt x="79" y="114"/>
                  <a:pt x="102" y="91"/>
                  <a:pt x="102" y="63"/>
                </a:cubicBezTo>
                <a:cubicBezTo>
                  <a:pt x="102" y="46"/>
                  <a:pt x="94" y="32"/>
                  <a:pt x="83" y="23"/>
                </a:cubicBezTo>
                <a:close/>
                <a:moveTo>
                  <a:pt x="51" y="104"/>
                </a:moveTo>
                <a:cubicBezTo>
                  <a:pt x="28" y="104"/>
                  <a:pt x="10" y="85"/>
                  <a:pt x="10" y="63"/>
                </a:cubicBezTo>
                <a:cubicBezTo>
                  <a:pt x="10" y="40"/>
                  <a:pt x="28" y="21"/>
                  <a:pt x="51" y="21"/>
                </a:cubicBezTo>
                <a:cubicBezTo>
                  <a:pt x="74" y="21"/>
                  <a:pt x="92" y="40"/>
                  <a:pt x="92" y="63"/>
                </a:cubicBezTo>
                <a:cubicBezTo>
                  <a:pt x="92" y="85"/>
                  <a:pt x="74" y="104"/>
                  <a:pt x="51" y="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758180" y="3769995"/>
            <a:ext cx="239903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NEXT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49185" y="4660265"/>
            <a:ext cx="239903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DEBENHAMS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96055" y="4674235"/>
            <a:ext cx="228282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NEW LOOK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Freeform 181"/>
          <p:cNvSpPr/>
          <p:nvPr/>
        </p:nvSpPr>
        <p:spPr bwMode="auto">
          <a:xfrm>
            <a:off x="579755" y="3339465"/>
            <a:ext cx="1771015" cy="1097915"/>
          </a:xfrm>
          <a:custGeom>
            <a:avLst/>
            <a:gdLst>
              <a:gd name="T0" fmla="*/ 0 w 988"/>
              <a:gd name="T1" fmla="*/ 566 h 566"/>
              <a:gd name="T2" fmla="*/ 494 w 988"/>
              <a:gd name="T3" fmla="*/ 0 h 566"/>
              <a:gd name="T4" fmla="*/ 988 w 988"/>
              <a:gd name="T5" fmla="*/ 566 h 566"/>
              <a:gd name="T6" fmla="*/ 0 w 988"/>
              <a:gd name="T7" fmla="*/ 56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8" h="566">
                <a:moveTo>
                  <a:pt x="0" y="566"/>
                </a:moveTo>
                <a:lnTo>
                  <a:pt x="494" y="0"/>
                </a:lnTo>
                <a:lnTo>
                  <a:pt x="988" y="566"/>
                </a:lnTo>
                <a:lnTo>
                  <a:pt x="0" y="566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Freeform 182"/>
          <p:cNvSpPr/>
          <p:nvPr/>
        </p:nvSpPr>
        <p:spPr bwMode="auto">
          <a:xfrm>
            <a:off x="2350770" y="4438015"/>
            <a:ext cx="1812925" cy="1101090"/>
          </a:xfrm>
          <a:custGeom>
            <a:avLst/>
            <a:gdLst>
              <a:gd name="T0" fmla="*/ 0 w 989"/>
              <a:gd name="T1" fmla="*/ 0 h 568"/>
              <a:gd name="T2" fmla="*/ 495 w 989"/>
              <a:gd name="T3" fmla="*/ 568 h 568"/>
              <a:gd name="T4" fmla="*/ 989 w 989"/>
              <a:gd name="T5" fmla="*/ 0 h 568"/>
              <a:gd name="T6" fmla="*/ 0 w 989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9" h="568">
                <a:moveTo>
                  <a:pt x="0" y="0"/>
                </a:moveTo>
                <a:lnTo>
                  <a:pt x="495" y="568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Freeform 187"/>
          <p:cNvSpPr>
            <a:spLocks noEditPoints="1"/>
          </p:cNvSpPr>
          <p:nvPr/>
        </p:nvSpPr>
        <p:spPr bwMode="auto">
          <a:xfrm>
            <a:off x="3023504" y="4562981"/>
            <a:ext cx="468803" cy="399501"/>
          </a:xfrm>
          <a:custGeom>
            <a:avLst/>
            <a:gdLst>
              <a:gd name="T0" fmla="*/ 5 w 115"/>
              <a:gd name="T1" fmla="*/ 94 h 98"/>
              <a:gd name="T2" fmla="*/ 9 w 115"/>
              <a:gd name="T3" fmla="*/ 98 h 98"/>
              <a:gd name="T4" fmla="*/ 31 w 115"/>
              <a:gd name="T5" fmla="*/ 98 h 98"/>
              <a:gd name="T6" fmla="*/ 31 w 115"/>
              <a:gd name="T7" fmla="*/ 54 h 98"/>
              <a:gd name="T8" fmla="*/ 5 w 115"/>
              <a:gd name="T9" fmla="*/ 79 h 98"/>
              <a:gd name="T10" fmla="*/ 5 w 115"/>
              <a:gd name="T11" fmla="*/ 94 h 98"/>
              <a:gd name="T12" fmla="*/ 41 w 115"/>
              <a:gd name="T13" fmla="*/ 64 h 98"/>
              <a:gd name="T14" fmla="*/ 41 w 115"/>
              <a:gd name="T15" fmla="*/ 98 h 98"/>
              <a:gd name="T16" fmla="*/ 66 w 115"/>
              <a:gd name="T17" fmla="*/ 98 h 98"/>
              <a:gd name="T18" fmla="*/ 66 w 115"/>
              <a:gd name="T19" fmla="*/ 67 h 98"/>
              <a:gd name="T20" fmla="*/ 55 w 115"/>
              <a:gd name="T21" fmla="*/ 78 h 98"/>
              <a:gd name="T22" fmla="*/ 41 w 115"/>
              <a:gd name="T23" fmla="*/ 64 h 98"/>
              <a:gd name="T24" fmla="*/ 92 w 115"/>
              <a:gd name="T25" fmla="*/ 2 h 98"/>
              <a:gd name="T26" fmla="*/ 88 w 115"/>
              <a:gd name="T27" fmla="*/ 7 h 98"/>
              <a:gd name="T28" fmla="*/ 93 w 115"/>
              <a:gd name="T29" fmla="*/ 12 h 98"/>
              <a:gd name="T30" fmla="*/ 98 w 115"/>
              <a:gd name="T31" fmla="*/ 11 h 98"/>
              <a:gd name="T32" fmla="*/ 55 w 115"/>
              <a:gd name="T33" fmla="*/ 54 h 98"/>
              <a:gd name="T34" fmla="*/ 31 w 115"/>
              <a:gd name="T35" fmla="*/ 29 h 98"/>
              <a:gd name="T36" fmla="*/ 2 w 115"/>
              <a:gd name="T37" fmla="*/ 58 h 98"/>
              <a:gd name="T38" fmla="*/ 2 w 115"/>
              <a:gd name="T39" fmla="*/ 64 h 98"/>
              <a:gd name="T40" fmla="*/ 8 w 115"/>
              <a:gd name="T41" fmla="*/ 64 h 98"/>
              <a:gd name="T42" fmla="*/ 31 w 115"/>
              <a:gd name="T43" fmla="*/ 42 h 98"/>
              <a:gd name="T44" fmla="*/ 55 w 115"/>
              <a:gd name="T45" fmla="*/ 66 h 98"/>
              <a:gd name="T46" fmla="*/ 104 w 115"/>
              <a:gd name="T47" fmla="*/ 18 h 98"/>
              <a:gd name="T48" fmla="*/ 104 w 115"/>
              <a:gd name="T49" fmla="*/ 23 h 98"/>
              <a:gd name="T50" fmla="*/ 108 w 115"/>
              <a:gd name="T51" fmla="*/ 28 h 98"/>
              <a:gd name="T52" fmla="*/ 108 w 115"/>
              <a:gd name="T53" fmla="*/ 28 h 98"/>
              <a:gd name="T54" fmla="*/ 113 w 115"/>
              <a:gd name="T55" fmla="*/ 23 h 98"/>
              <a:gd name="T56" fmla="*/ 115 w 115"/>
              <a:gd name="T57" fmla="*/ 0 h 98"/>
              <a:gd name="T58" fmla="*/ 92 w 115"/>
              <a:gd name="T59" fmla="*/ 2 h 98"/>
              <a:gd name="T60" fmla="*/ 77 w 115"/>
              <a:gd name="T61" fmla="*/ 57 h 98"/>
              <a:gd name="T62" fmla="*/ 77 w 115"/>
              <a:gd name="T63" fmla="*/ 98 h 98"/>
              <a:gd name="T64" fmla="*/ 98 w 115"/>
              <a:gd name="T65" fmla="*/ 98 h 98"/>
              <a:gd name="T66" fmla="*/ 102 w 115"/>
              <a:gd name="T67" fmla="*/ 94 h 98"/>
              <a:gd name="T68" fmla="*/ 102 w 115"/>
              <a:gd name="T69" fmla="*/ 32 h 98"/>
              <a:gd name="T70" fmla="*/ 80 w 115"/>
              <a:gd name="T71" fmla="*/ 54 h 98"/>
              <a:gd name="T72" fmla="*/ 77 w 115"/>
              <a:gd name="T73" fmla="*/ 5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98">
                <a:moveTo>
                  <a:pt x="5" y="94"/>
                </a:moveTo>
                <a:cubicBezTo>
                  <a:pt x="5" y="96"/>
                  <a:pt x="7" y="98"/>
                  <a:pt x="9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54"/>
                  <a:pt x="31" y="54"/>
                  <a:pt x="31" y="54"/>
                </a:cubicBezTo>
                <a:cubicBezTo>
                  <a:pt x="5" y="79"/>
                  <a:pt x="5" y="79"/>
                  <a:pt x="5" y="79"/>
                </a:cubicBezTo>
                <a:lnTo>
                  <a:pt x="5" y="94"/>
                </a:lnTo>
                <a:close/>
                <a:moveTo>
                  <a:pt x="41" y="64"/>
                </a:moveTo>
                <a:cubicBezTo>
                  <a:pt x="41" y="98"/>
                  <a:pt x="41" y="98"/>
                  <a:pt x="41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67"/>
                  <a:pt x="66" y="67"/>
                  <a:pt x="66" y="67"/>
                </a:cubicBezTo>
                <a:cubicBezTo>
                  <a:pt x="55" y="78"/>
                  <a:pt x="55" y="78"/>
                  <a:pt x="55" y="78"/>
                </a:cubicBezTo>
                <a:lnTo>
                  <a:pt x="41" y="64"/>
                </a:lnTo>
                <a:close/>
                <a:moveTo>
                  <a:pt x="92" y="2"/>
                </a:moveTo>
                <a:cubicBezTo>
                  <a:pt x="89" y="3"/>
                  <a:pt x="88" y="5"/>
                  <a:pt x="88" y="7"/>
                </a:cubicBezTo>
                <a:cubicBezTo>
                  <a:pt x="88" y="10"/>
                  <a:pt x="90" y="12"/>
                  <a:pt x="93" y="12"/>
                </a:cubicBezTo>
                <a:cubicBezTo>
                  <a:pt x="98" y="11"/>
                  <a:pt x="98" y="11"/>
                  <a:pt x="98" y="11"/>
                </a:cubicBezTo>
                <a:cubicBezTo>
                  <a:pt x="55" y="54"/>
                  <a:pt x="55" y="54"/>
                  <a:pt x="55" y="54"/>
                </a:cubicBezTo>
                <a:cubicBezTo>
                  <a:pt x="31" y="29"/>
                  <a:pt x="31" y="29"/>
                  <a:pt x="31" y="29"/>
                </a:cubicBezTo>
                <a:cubicBezTo>
                  <a:pt x="2" y="58"/>
                  <a:pt x="2" y="58"/>
                  <a:pt x="2" y="58"/>
                </a:cubicBezTo>
                <a:cubicBezTo>
                  <a:pt x="0" y="59"/>
                  <a:pt x="0" y="62"/>
                  <a:pt x="2" y="64"/>
                </a:cubicBezTo>
                <a:cubicBezTo>
                  <a:pt x="4" y="66"/>
                  <a:pt x="6" y="66"/>
                  <a:pt x="8" y="64"/>
                </a:cubicBezTo>
                <a:cubicBezTo>
                  <a:pt x="31" y="42"/>
                  <a:pt x="31" y="42"/>
                  <a:pt x="31" y="42"/>
                </a:cubicBezTo>
                <a:cubicBezTo>
                  <a:pt x="55" y="66"/>
                  <a:pt x="55" y="66"/>
                  <a:pt x="55" y="66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5"/>
                  <a:pt x="105" y="27"/>
                  <a:pt x="108" y="28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11" y="28"/>
                  <a:pt x="113" y="26"/>
                  <a:pt x="113" y="23"/>
                </a:cubicBezTo>
                <a:cubicBezTo>
                  <a:pt x="115" y="0"/>
                  <a:pt x="115" y="0"/>
                  <a:pt x="115" y="0"/>
                </a:cubicBezTo>
                <a:lnTo>
                  <a:pt x="92" y="2"/>
                </a:lnTo>
                <a:close/>
                <a:moveTo>
                  <a:pt x="77" y="57"/>
                </a:moveTo>
                <a:cubicBezTo>
                  <a:pt x="77" y="98"/>
                  <a:pt x="77" y="98"/>
                  <a:pt x="77" y="98"/>
                </a:cubicBezTo>
                <a:cubicBezTo>
                  <a:pt x="98" y="98"/>
                  <a:pt x="98" y="98"/>
                  <a:pt x="98" y="98"/>
                </a:cubicBezTo>
                <a:cubicBezTo>
                  <a:pt x="100" y="98"/>
                  <a:pt x="102" y="96"/>
                  <a:pt x="102" y="94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80" y="54"/>
                  <a:pt x="80" y="54"/>
                  <a:pt x="80" y="54"/>
                </a:cubicBezTo>
                <a:lnTo>
                  <a:pt x="77" y="5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Freeform 188"/>
          <p:cNvSpPr>
            <a:spLocks noEditPoints="1"/>
          </p:cNvSpPr>
          <p:nvPr/>
        </p:nvSpPr>
        <p:spPr bwMode="auto">
          <a:xfrm>
            <a:off x="1280356" y="3752565"/>
            <a:ext cx="370966" cy="468803"/>
          </a:xfrm>
          <a:custGeom>
            <a:avLst/>
            <a:gdLst>
              <a:gd name="T0" fmla="*/ 130 w 182"/>
              <a:gd name="T1" fmla="*/ 38 h 230"/>
              <a:gd name="T2" fmla="*/ 30 w 182"/>
              <a:gd name="T3" fmla="*/ 38 h 230"/>
              <a:gd name="T4" fmla="*/ 30 w 182"/>
              <a:gd name="T5" fmla="*/ 52 h 230"/>
              <a:gd name="T6" fmla="*/ 130 w 182"/>
              <a:gd name="T7" fmla="*/ 52 h 230"/>
              <a:gd name="T8" fmla="*/ 130 w 182"/>
              <a:gd name="T9" fmla="*/ 38 h 230"/>
              <a:gd name="T10" fmla="*/ 130 w 182"/>
              <a:gd name="T11" fmla="*/ 66 h 230"/>
              <a:gd name="T12" fmla="*/ 30 w 182"/>
              <a:gd name="T13" fmla="*/ 66 h 230"/>
              <a:gd name="T14" fmla="*/ 30 w 182"/>
              <a:gd name="T15" fmla="*/ 80 h 230"/>
              <a:gd name="T16" fmla="*/ 130 w 182"/>
              <a:gd name="T17" fmla="*/ 80 h 230"/>
              <a:gd name="T18" fmla="*/ 130 w 182"/>
              <a:gd name="T19" fmla="*/ 66 h 230"/>
              <a:gd name="T20" fmla="*/ 162 w 182"/>
              <a:gd name="T21" fmla="*/ 20 h 230"/>
              <a:gd name="T22" fmla="*/ 162 w 182"/>
              <a:gd name="T23" fmla="*/ 0 h 230"/>
              <a:gd name="T24" fmla="*/ 0 w 182"/>
              <a:gd name="T25" fmla="*/ 0 h 230"/>
              <a:gd name="T26" fmla="*/ 0 w 182"/>
              <a:gd name="T27" fmla="*/ 210 h 230"/>
              <a:gd name="T28" fmla="*/ 20 w 182"/>
              <a:gd name="T29" fmla="*/ 210 h 230"/>
              <a:gd name="T30" fmla="*/ 20 w 182"/>
              <a:gd name="T31" fmla="*/ 230 h 230"/>
              <a:gd name="T32" fmla="*/ 182 w 182"/>
              <a:gd name="T33" fmla="*/ 230 h 230"/>
              <a:gd name="T34" fmla="*/ 182 w 182"/>
              <a:gd name="T35" fmla="*/ 20 h 230"/>
              <a:gd name="T36" fmla="*/ 162 w 182"/>
              <a:gd name="T37" fmla="*/ 20 h 230"/>
              <a:gd name="T38" fmla="*/ 10 w 182"/>
              <a:gd name="T39" fmla="*/ 198 h 230"/>
              <a:gd name="T40" fmla="*/ 10 w 182"/>
              <a:gd name="T41" fmla="*/ 12 h 230"/>
              <a:gd name="T42" fmla="*/ 150 w 182"/>
              <a:gd name="T43" fmla="*/ 12 h 230"/>
              <a:gd name="T44" fmla="*/ 150 w 182"/>
              <a:gd name="T45" fmla="*/ 150 h 230"/>
              <a:gd name="T46" fmla="*/ 102 w 182"/>
              <a:gd name="T47" fmla="*/ 150 h 230"/>
              <a:gd name="T48" fmla="*/ 102 w 182"/>
              <a:gd name="T49" fmla="*/ 198 h 230"/>
              <a:gd name="T50" fmla="*/ 10 w 182"/>
              <a:gd name="T51" fmla="*/ 198 h 230"/>
              <a:gd name="T52" fmla="*/ 170 w 182"/>
              <a:gd name="T53" fmla="*/ 218 h 230"/>
              <a:gd name="T54" fmla="*/ 30 w 182"/>
              <a:gd name="T55" fmla="*/ 218 h 230"/>
              <a:gd name="T56" fmla="*/ 30 w 182"/>
              <a:gd name="T57" fmla="*/ 210 h 230"/>
              <a:gd name="T58" fmla="*/ 108 w 182"/>
              <a:gd name="T59" fmla="*/ 210 h 230"/>
              <a:gd name="T60" fmla="*/ 162 w 182"/>
              <a:gd name="T61" fmla="*/ 156 h 230"/>
              <a:gd name="T62" fmla="*/ 162 w 182"/>
              <a:gd name="T63" fmla="*/ 32 h 230"/>
              <a:gd name="T64" fmla="*/ 170 w 182"/>
              <a:gd name="T65" fmla="*/ 32 h 230"/>
              <a:gd name="T66" fmla="*/ 170 w 182"/>
              <a:gd name="T67" fmla="*/ 218 h 230"/>
              <a:gd name="T68" fmla="*/ 30 w 182"/>
              <a:gd name="T69" fmla="*/ 136 h 230"/>
              <a:gd name="T70" fmla="*/ 80 w 182"/>
              <a:gd name="T71" fmla="*/ 136 h 230"/>
              <a:gd name="T72" fmla="*/ 80 w 182"/>
              <a:gd name="T73" fmla="*/ 122 h 230"/>
              <a:gd name="T74" fmla="*/ 30 w 182"/>
              <a:gd name="T75" fmla="*/ 122 h 230"/>
              <a:gd name="T76" fmla="*/ 30 w 182"/>
              <a:gd name="T77" fmla="*/ 136 h 230"/>
              <a:gd name="T78" fmla="*/ 130 w 182"/>
              <a:gd name="T79" fmla="*/ 94 h 230"/>
              <a:gd name="T80" fmla="*/ 30 w 182"/>
              <a:gd name="T81" fmla="*/ 94 h 230"/>
              <a:gd name="T82" fmla="*/ 30 w 182"/>
              <a:gd name="T83" fmla="*/ 108 h 230"/>
              <a:gd name="T84" fmla="*/ 130 w 182"/>
              <a:gd name="T85" fmla="*/ 108 h 230"/>
              <a:gd name="T86" fmla="*/ 130 w 182"/>
              <a:gd name="T87" fmla="*/ 94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2" h="230">
                <a:moveTo>
                  <a:pt x="130" y="38"/>
                </a:moveTo>
                <a:lnTo>
                  <a:pt x="30" y="38"/>
                </a:lnTo>
                <a:lnTo>
                  <a:pt x="30" y="52"/>
                </a:lnTo>
                <a:lnTo>
                  <a:pt x="130" y="52"/>
                </a:lnTo>
                <a:lnTo>
                  <a:pt x="130" y="38"/>
                </a:lnTo>
                <a:close/>
                <a:moveTo>
                  <a:pt x="130" y="66"/>
                </a:moveTo>
                <a:lnTo>
                  <a:pt x="30" y="66"/>
                </a:lnTo>
                <a:lnTo>
                  <a:pt x="30" y="80"/>
                </a:lnTo>
                <a:lnTo>
                  <a:pt x="130" y="80"/>
                </a:lnTo>
                <a:lnTo>
                  <a:pt x="130" y="66"/>
                </a:lnTo>
                <a:close/>
                <a:moveTo>
                  <a:pt x="162" y="20"/>
                </a:moveTo>
                <a:lnTo>
                  <a:pt x="162" y="0"/>
                </a:lnTo>
                <a:lnTo>
                  <a:pt x="0" y="0"/>
                </a:lnTo>
                <a:lnTo>
                  <a:pt x="0" y="210"/>
                </a:lnTo>
                <a:lnTo>
                  <a:pt x="20" y="210"/>
                </a:lnTo>
                <a:lnTo>
                  <a:pt x="20" y="230"/>
                </a:lnTo>
                <a:lnTo>
                  <a:pt x="182" y="230"/>
                </a:lnTo>
                <a:lnTo>
                  <a:pt x="182" y="20"/>
                </a:lnTo>
                <a:lnTo>
                  <a:pt x="162" y="20"/>
                </a:lnTo>
                <a:close/>
                <a:moveTo>
                  <a:pt x="10" y="198"/>
                </a:moveTo>
                <a:lnTo>
                  <a:pt x="10" y="12"/>
                </a:lnTo>
                <a:lnTo>
                  <a:pt x="150" y="12"/>
                </a:lnTo>
                <a:lnTo>
                  <a:pt x="150" y="150"/>
                </a:lnTo>
                <a:lnTo>
                  <a:pt x="102" y="150"/>
                </a:lnTo>
                <a:lnTo>
                  <a:pt x="102" y="198"/>
                </a:lnTo>
                <a:lnTo>
                  <a:pt x="10" y="198"/>
                </a:lnTo>
                <a:close/>
                <a:moveTo>
                  <a:pt x="170" y="218"/>
                </a:moveTo>
                <a:lnTo>
                  <a:pt x="30" y="218"/>
                </a:lnTo>
                <a:lnTo>
                  <a:pt x="30" y="210"/>
                </a:lnTo>
                <a:lnTo>
                  <a:pt x="108" y="210"/>
                </a:lnTo>
                <a:lnTo>
                  <a:pt x="162" y="156"/>
                </a:lnTo>
                <a:lnTo>
                  <a:pt x="162" y="32"/>
                </a:lnTo>
                <a:lnTo>
                  <a:pt x="170" y="32"/>
                </a:lnTo>
                <a:lnTo>
                  <a:pt x="170" y="218"/>
                </a:lnTo>
                <a:close/>
                <a:moveTo>
                  <a:pt x="30" y="136"/>
                </a:moveTo>
                <a:lnTo>
                  <a:pt x="80" y="136"/>
                </a:lnTo>
                <a:lnTo>
                  <a:pt x="80" y="122"/>
                </a:lnTo>
                <a:lnTo>
                  <a:pt x="30" y="122"/>
                </a:lnTo>
                <a:lnTo>
                  <a:pt x="30" y="136"/>
                </a:lnTo>
                <a:close/>
                <a:moveTo>
                  <a:pt x="130" y="94"/>
                </a:moveTo>
                <a:lnTo>
                  <a:pt x="30" y="94"/>
                </a:lnTo>
                <a:lnTo>
                  <a:pt x="30" y="108"/>
                </a:lnTo>
                <a:lnTo>
                  <a:pt x="130" y="108"/>
                </a:lnTo>
                <a:lnTo>
                  <a:pt x="130" y="9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Freeform 182"/>
          <p:cNvSpPr/>
          <p:nvPr/>
        </p:nvSpPr>
        <p:spPr bwMode="auto">
          <a:xfrm>
            <a:off x="9566910" y="4438015"/>
            <a:ext cx="1812925" cy="1101090"/>
          </a:xfrm>
          <a:custGeom>
            <a:avLst/>
            <a:gdLst>
              <a:gd name="T0" fmla="*/ 0 w 989"/>
              <a:gd name="T1" fmla="*/ 0 h 568"/>
              <a:gd name="T2" fmla="*/ 495 w 989"/>
              <a:gd name="T3" fmla="*/ 568 h 568"/>
              <a:gd name="T4" fmla="*/ 989 w 989"/>
              <a:gd name="T5" fmla="*/ 0 h 568"/>
              <a:gd name="T6" fmla="*/ 0 w 989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9" h="568">
                <a:moveTo>
                  <a:pt x="0" y="0"/>
                </a:moveTo>
                <a:lnTo>
                  <a:pt x="495" y="568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Freeform 187"/>
          <p:cNvSpPr>
            <a:spLocks noEditPoints="1"/>
          </p:cNvSpPr>
          <p:nvPr/>
        </p:nvSpPr>
        <p:spPr bwMode="auto">
          <a:xfrm>
            <a:off x="10239644" y="4562981"/>
            <a:ext cx="468803" cy="399501"/>
          </a:xfrm>
          <a:custGeom>
            <a:avLst/>
            <a:gdLst>
              <a:gd name="T0" fmla="*/ 5 w 115"/>
              <a:gd name="T1" fmla="*/ 94 h 98"/>
              <a:gd name="T2" fmla="*/ 9 w 115"/>
              <a:gd name="T3" fmla="*/ 98 h 98"/>
              <a:gd name="T4" fmla="*/ 31 w 115"/>
              <a:gd name="T5" fmla="*/ 98 h 98"/>
              <a:gd name="T6" fmla="*/ 31 w 115"/>
              <a:gd name="T7" fmla="*/ 54 h 98"/>
              <a:gd name="T8" fmla="*/ 5 w 115"/>
              <a:gd name="T9" fmla="*/ 79 h 98"/>
              <a:gd name="T10" fmla="*/ 5 w 115"/>
              <a:gd name="T11" fmla="*/ 94 h 98"/>
              <a:gd name="T12" fmla="*/ 41 w 115"/>
              <a:gd name="T13" fmla="*/ 64 h 98"/>
              <a:gd name="T14" fmla="*/ 41 w 115"/>
              <a:gd name="T15" fmla="*/ 98 h 98"/>
              <a:gd name="T16" fmla="*/ 66 w 115"/>
              <a:gd name="T17" fmla="*/ 98 h 98"/>
              <a:gd name="T18" fmla="*/ 66 w 115"/>
              <a:gd name="T19" fmla="*/ 67 h 98"/>
              <a:gd name="T20" fmla="*/ 55 w 115"/>
              <a:gd name="T21" fmla="*/ 78 h 98"/>
              <a:gd name="T22" fmla="*/ 41 w 115"/>
              <a:gd name="T23" fmla="*/ 64 h 98"/>
              <a:gd name="T24" fmla="*/ 92 w 115"/>
              <a:gd name="T25" fmla="*/ 2 h 98"/>
              <a:gd name="T26" fmla="*/ 88 w 115"/>
              <a:gd name="T27" fmla="*/ 7 h 98"/>
              <a:gd name="T28" fmla="*/ 93 w 115"/>
              <a:gd name="T29" fmla="*/ 12 h 98"/>
              <a:gd name="T30" fmla="*/ 98 w 115"/>
              <a:gd name="T31" fmla="*/ 11 h 98"/>
              <a:gd name="T32" fmla="*/ 55 w 115"/>
              <a:gd name="T33" fmla="*/ 54 h 98"/>
              <a:gd name="T34" fmla="*/ 31 w 115"/>
              <a:gd name="T35" fmla="*/ 29 h 98"/>
              <a:gd name="T36" fmla="*/ 2 w 115"/>
              <a:gd name="T37" fmla="*/ 58 h 98"/>
              <a:gd name="T38" fmla="*/ 2 w 115"/>
              <a:gd name="T39" fmla="*/ 64 h 98"/>
              <a:gd name="T40" fmla="*/ 8 w 115"/>
              <a:gd name="T41" fmla="*/ 64 h 98"/>
              <a:gd name="T42" fmla="*/ 31 w 115"/>
              <a:gd name="T43" fmla="*/ 42 h 98"/>
              <a:gd name="T44" fmla="*/ 55 w 115"/>
              <a:gd name="T45" fmla="*/ 66 h 98"/>
              <a:gd name="T46" fmla="*/ 104 w 115"/>
              <a:gd name="T47" fmla="*/ 18 h 98"/>
              <a:gd name="T48" fmla="*/ 104 w 115"/>
              <a:gd name="T49" fmla="*/ 23 h 98"/>
              <a:gd name="T50" fmla="*/ 108 w 115"/>
              <a:gd name="T51" fmla="*/ 28 h 98"/>
              <a:gd name="T52" fmla="*/ 108 w 115"/>
              <a:gd name="T53" fmla="*/ 28 h 98"/>
              <a:gd name="T54" fmla="*/ 113 w 115"/>
              <a:gd name="T55" fmla="*/ 23 h 98"/>
              <a:gd name="T56" fmla="*/ 115 w 115"/>
              <a:gd name="T57" fmla="*/ 0 h 98"/>
              <a:gd name="T58" fmla="*/ 92 w 115"/>
              <a:gd name="T59" fmla="*/ 2 h 98"/>
              <a:gd name="T60" fmla="*/ 77 w 115"/>
              <a:gd name="T61" fmla="*/ 57 h 98"/>
              <a:gd name="T62" fmla="*/ 77 w 115"/>
              <a:gd name="T63" fmla="*/ 98 h 98"/>
              <a:gd name="T64" fmla="*/ 98 w 115"/>
              <a:gd name="T65" fmla="*/ 98 h 98"/>
              <a:gd name="T66" fmla="*/ 102 w 115"/>
              <a:gd name="T67" fmla="*/ 94 h 98"/>
              <a:gd name="T68" fmla="*/ 102 w 115"/>
              <a:gd name="T69" fmla="*/ 32 h 98"/>
              <a:gd name="T70" fmla="*/ 80 w 115"/>
              <a:gd name="T71" fmla="*/ 54 h 98"/>
              <a:gd name="T72" fmla="*/ 77 w 115"/>
              <a:gd name="T73" fmla="*/ 5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98">
                <a:moveTo>
                  <a:pt x="5" y="94"/>
                </a:moveTo>
                <a:cubicBezTo>
                  <a:pt x="5" y="96"/>
                  <a:pt x="7" y="98"/>
                  <a:pt x="9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54"/>
                  <a:pt x="31" y="54"/>
                  <a:pt x="31" y="54"/>
                </a:cubicBezTo>
                <a:cubicBezTo>
                  <a:pt x="5" y="79"/>
                  <a:pt x="5" y="79"/>
                  <a:pt x="5" y="79"/>
                </a:cubicBezTo>
                <a:lnTo>
                  <a:pt x="5" y="94"/>
                </a:lnTo>
                <a:close/>
                <a:moveTo>
                  <a:pt x="41" y="64"/>
                </a:moveTo>
                <a:cubicBezTo>
                  <a:pt x="41" y="98"/>
                  <a:pt x="41" y="98"/>
                  <a:pt x="41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67"/>
                  <a:pt x="66" y="67"/>
                  <a:pt x="66" y="67"/>
                </a:cubicBezTo>
                <a:cubicBezTo>
                  <a:pt x="55" y="78"/>
                  <a:pt x="55" y="78"/>
                  <a:pt x="55" y="78"/>
                </a:cubicBezTo>
                <a:lnTo>
                  <a:pt x="41" y="64"/>
                </a:lnTo>
                <a:close/>
                <a:moveTo>
                  <a:pt x="92" y="2"/>
                </a:moveTo>
                <a:cubicBezTo>
                  <a:pt x="89" y="3"/>
                  <a:pt x="88" y="5"/>
                  <a:pt x="88" y="7"/>
                </a:cubicBezTo>
                <a:cubicBezTo>
                  <a:pt x="88" y="10"/>
                  <a:pt x="90" y="12"/>
                  <a:pt x="93" y="12"/>
                </a:cubicBezTo>
                <a:cubicBezTo>
                  <a:pt x="98" y="11"/>
                  <a:pt x="98" y="11"/>
                  <a:pt x="98" y="11"/>
                </a:cubicBezTo>
                <a:cubicBezTo>
                  <a:pt x="55" y="54"/>
                  <a:pt x="55" y="54"/>
                  <a:pt x="55" y="54"/>
                </a:cubicBezTo>
                <a:cubicBezTo>
                  <a:pt x="31" y="29"/>
                  <a:pt x="31" y="29"/>
                  <a:pt x="31" y="29"/>
                </a:cubicBezTo>
                <a:cubicBezTo>
                  <a:pt x="2" y="58"/>
                  <a:pt x="2" y="58"/>
                  <a:pt x="2" y="58"/>
                </a:cubicBezTo>
                <a:cubicBezTo>
                  <a:pt x="0" y="59"/>
                  <a:pt x="0" y="62"/>
                  <a:pt x="2" y="64"/>
                </a:cubicBezTo>
                <a:cubicBezTo>
                  <a:pt x="4" y="66"/>
                  <a:pt x="6" y="66"/>
                  <a:pt x="8" y="64"/>
                </a:cubicBezTo>
                <a:cubicBezTo>
                  <a:pt x="31" y="42"/>
                  <a:pt x="31" y="42"/>
                  <a:pt x="31" y="42"/>
                </a:cubicBezTo>
                <a:cubicBezTo>
                  <a:pt x="55" y="66"/>
                  <a:pt x="55" y="66"/>
                  <a:pt x="55" y="66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5"/>
                  <a:pt x="105" y="27"/>
                  <a:pt x="108" y="28"/>
                </a:cubicBezTo>
                <a:cubicBezTo>
                  <a:pt x="108" y="28"/>
                  <a:pt x="108" y="28"/>
                  <a:pt x="108" y="28"/>
                </a:cubicBezTo>
                <a:cubicBezTo>
                  <a:pt x="111" y="28"/>
                  <a:pt x="113" y="26"/>
                  <a:pt x="113" y="23"/>
                </a:cubicBezTo>
                <a:cubicBezTo>
                  <a:pt x="115" y="0"/>
                  <a:pt x="115" y="0"/>
                  <a:pt x="115" y="0"/>
                </a:cubicBezTo>
                <a:lnTo>
                  <a:pt x="92" y="2"/>
                </a:lnTo>
                <a:close/>
                <a:moveTo>
                  <a:pt x="77" y="57"/>
                </a:moveTo>
                <a:cubicBezTo>
                  <a:pt x="77" y="98"/>
                  <a:pt x="77" y="98"/>
                  <a:pt x="77" y="98"/>
                </a:cubicBezTo>
                <a:cubicBezTo>
                  <a:pt x="98" y="98"/>
                  <a:pt x="98" y="98"/>
                  <a:pt x="98" y="98"/>
                </a:cubicBezTo>
                <a:cubicBezTo>
                  <a:pt x="100" y="98"/>
                  <a:pt x="102" y="96"/>
                  <a:pt x="102" y="94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80" y="54"/>
                  <a:pt x="80" y="54"/>
                  <a:pt x="80" y="54"/>
                </a:cubicBezTo>
                <a:lnTo>
                  <a:pt x="77" y="5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9457055" y="38823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JOHN LEWIS</a:t>
            </a:r>
            <a:endParaRPr lang="en-US"/>
          </a:p>
        </p:txBody>
      </p:sp>
      <p:sp>
        <p:nvSpPr>
          <p:cNvPr id="41" name="文本框 22"/>
          <p:cNvSpPr txBox="1"/>
          <p:nvPr/>
        </p:nvSpPr>
        <p:spPr>
          <a:xfrm>
            <a:off x="1971675" y="3834130"/>
            <a:ext cx="239903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URBAN OUTFITTERS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文本框 36"/>
          <p:cNvSpPr txBox="1"/>
          <p:nvPr/>
        </p:nvSpPr>
        <p:spPr>
          <a:xfrm>
            <a:off x="426720" y="4674235"/>
            <a:ext cx="239903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VERY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2788" y="157527"/>
            <a:ext cx="7337410" cy="461023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876409" y="4830936"/>
            <a:ext cx="6661533" cy="151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17849" y="5046005"/>
            <a:ext cx="83566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30000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ea"/>
              </a:rPr>
              <a:t>Analysis of User Requirements </a:t>
            </a:r>
            <a:endParaRPr lang="zh-CN" altLang="en-US" sz="4800" b="1" dirty="0">
              <a:solidFill>
                <a:srgbClr val="030000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grpSp>
        <p:nvGrpSpPr>
          <p:cNvPr id="25" name="Group 27"/>
          <p:cNvGrpSpPr/>
          <p:nvPr/>
        </p:nvGrpSpPr>
        <p:grpSpPr>
          <a:xfrm>
            <a:off x="3868420" y="2026920"/>
            <a:ext cx="3702050" cy="2399030"/>
            <a:chOff x="1671638" y="5013325"/>
            <a:chExt cx="458787" cy="538162"/>
          </a:xfrm>
          <a:solidFill>
            <a:srgbClr val="F3C900"/>
          </a:solidFill>
        </p:grpSpPr>
        <p:sp>
          <p:nvSpPr>
            <p:cNvPr id="26" name="Freeform 211"/>
            <p:cNvSpPr>
              <a:spLocks noEditPoints="1"/>
            </p:cNvSpPr>
            <p:nvPr/>
          </p:nvSpPr>
          <p:spPr bwMode="auto">
            <a:xfrm>
              <a:off x="1784350" y="5013325"/>
              <a:ext cx="233362" cy="290512"/>
            </a:xfrm>
            <a:custGeom>
              <a:avLst/>
              <a:gdLst>
                <a:gd name="T0" fmla="*/ 662 w 1465"/>
                <a:gd name="T1" fmla="*/ 193 h 1829"/>
                <a:gd name="T2" fmla="*/ 555 w 1465"/>
                <a:gd name="T3" fmla="*/ 214 h 1829"/>
                <a:gd name="T4" fmla="*/ 441 w 1465"/>
                <a:gd name="T5" fmla="*/ 263 h 1829"/>
                <a:gd name="T6" fmla="*/ 332 w 1465"/>
                <a:gd name="T7" fmla="*/ 351 h 1829"/>
                <a:gd name="T8" fmla="*/ 247 w 1465"/>
                <a:gd name="T9" fmla="*/ 489 h 1829"/>
                <a:gd name="T10" fmla="*/ 199 w 1465"/>
                <a:gd name="T11" fmla="*/ 688 h 1829"/>
                <a:gd name="T12" fmla="*/ 193 w 1465"/>
                <a:gd name="T13" fmla="*/ 755 h 1829"/>
                <a:gd name="T14" fmla="*/ 190 w 1465"/>
                <a:gd name="T15" fmla="*/ 808 h 1829"/>
                <a:gd name="T16" fmla="*/ 190 w 1465"/>
                <a:gd name="T17" fmla="*/ 943 h 1829"/>
                <a:gd name="T18" fmla="*/ 209 w 1465"/>
                <a:gd name="T19" fmla="*/ 1123 h 1829"/>
                <a:gd name="T20" fmla="*/ 264 w 1465"/>
                <a:gd name="T21" fmla="*/ 1317 h 1829"/>
                <a:gd name="T22" fmla="*/ 367 w 1465"/>
                <a:gd name="T23" fmla="*/ 1489 h 1829"/>
                <a:gd name="T24" fmla="*/ 523 w 1465"/>
                <a:gd name="T25" fmla="*/ 1601 h 1829"/>
                <a:gd name="T26" fmla="*/ 729 w 1465"/>
                <a:gd name="T27" fmla="*/ 1639 h 1829"/>
                <a:gd name="T28" fmla="*/ 895 w 1465"/>
                <a:gd name="T29" fmla="*/ 1617 h 1829"/>
                <a:gd name="T30" fmla="*/ 1063 w 1465"/>
                <a:gd name="T31" fmla="*/ 1524 h 1829"/>
                <a:gd name="T32" fmla="*/ 1181 w 1465"/>
                <a:gd name="T33" fmla="*/ 1363 h 1829"/>
                <a:gd name="T34" fmla="*/ 1246 w 1465"/>
                <a:gd name="T35" fmla="*/ 1172 h 1829"/>
                <a:gd name="T36" fmla="*/ 1272 w 1465"/>
                <a:gd name="T37" fmla="*/ 985 h 1829"/>
                <a:gd name="T38" fmla="*/ 1276 w 1465"/>
                <a:gd name="T39" fmla="*/ 836 h 1829"/>
                <a:gd name="T40" fmla="*/ 1272 w 1465"/>
                <a:gd name="T41" fmla="*/ 759 h 1829"/>
                <a:gd name="T42" fmla="*/ 1270 w 1465"/>
                <a:gd name="T43" fmla="*/ 748 h 1829"/>
                <a:gd name="T44" fmla="*/ 1234 w 1465"/>
                <a:gd name="T45" fmla="*/ 534 h 1829"/>
                <a:gd name="T46" fmla="*/ 1156 w 1465"/>
                <a:gd name="T47" fmla="*/ 383 h 1829"/>
                <a:gd name="T48" fmla="*/ 1052 w 1465"/>
                <a:gd name="T49" fmla="*/ 282 h 1829"/>
                <a:gd name="T50" fmla="*/ 934 w 1465"/>
                <a:gd name="T51" fmla="*/ 223 h 1829"/>
                <a:gd name="T52" fmla="*/ 817 w 1465"/>
                <a:gd name="T53" fmla="*/ 197 h 1829"/>
                <a:gd name="T54" fmla="*/ 728 w 1465"/>
                <a:gd name="T55" fmla="*/ 190 h 1829"/>
                <a:gd name="T56" fmla="*/ 878 w 1465"/>
                <a:gd name="T57" fmla="*/ 13 h 1829"/>
                <a:gd name="T58" fmla="*/ 1119 w 1465"/>
                <a:gd name="T59" fmla="*/ 99 h 1829"/>
                <a:gd name="T60" fmla="*/ 1225 w 1465"/>
                <a:gd name="T61" fmla="*/ 176 h 1829"/>
                <a:gd name="T62" fmla="*/ 1326 w 1465"/>
                <a:gd name="T63" fmla="*/ 292 h 1829"/>
                <a:gd name="T64" fmla="*/ 1407 w 1465"/>
                <a:gd name="T65" fmla="*/ 454 h 1829"/>
                <a:gd name="T66" fmla="*/ 1455 w 1465"/>
                <a:gd name="T67" fmla="*/ 673 h 1829"/>
                <a:gd name="T68" fmla="*/ 1463 w 1465"/>
                <a:gd name="T69" fmla="*/ 789 h 1829"/>
                <a:gd name="T70" fmla="*/ 1464 w 1465"/>
                <a:gd name="T71" fmla="*/ 933 h 1829"/>
                <a:gd name="T72" fmla="*/ 1445 w 1465"/>
                <a:gd name="T73" fmla="*/ 1134 h 1829"/>
                <a:gd name="T74" fmla="*/ 1388 w 1465"/>
                <a:gd name="T75" fmla="*/ 1356 h 1829"/>
                <a:gd name="T76" fmla="*/ 1277 w 1465"/>
                <a:gd name="T77" fmla="*/ 1568 h 1829"/>
                <a:gd name="T78" fmla="*/ 1102 w 1465"/>
                <a:gd name="T79" fmla="*/ 1731 h 1829"/>
                <a:gd name="T80" fmla="*/ 874 w 1465"/>
                <a:gd name="T81" fmla="*/ 1817 h 1829"/>
                <a:gd name="T82" fmla="*/ 653 w 1465"/>
                <a:gd name="T83" fmla="*/ 1826 h 1829"/>
                <a:gd name="T84" fmla="*/ 415 w 1465"/>
                <a:gd name="T85" fmla="*/ 1760 h 1829"/>
                <a:gd name="T86" fmla="*/ 226 w 1465"/>
                <a:gd name="T87" fmla="*/ 1615 h 1829"/>
                <a:gd name="T88" fmla="*/ 99 w 1465"/>
                <a:gd name="T89" fmla="*/ 1412 h 1829"/>
                <a:gd name="T90" fmla="*/ 31 w 1465"/>
                <a:gd name="T91" fmla="*/ 1189 h 1829"/>
                <a:gd name="T92" fmla="*/ 3 w 1465"/>
                <a:gd name="T93" fmla="*/ 980 h 1829"/>
                <a:gd name="T94" fmla="*/ 1 w 1465"/>
                <a:gd name="T95" fmla="*/ 818 h 1829"/>
                <a:gd name="T96" fmla="*/ 6 w 1465"/>
                <a:gd name="T97" fmla="*/ 737 h 1829"/>
                <a:gd name="T98" fmla="*/ 42 w 1465"/>
                <a:gd name="T99" fmla="*/ 502 h 1829"/>
                <a:gd name="T100" fmla="*/ 118 w 1465"/>
                <a:gd name="T101" fmla="*/ 325 h 1829"/>
                <a:gd name="T102" fmla="*/ 216 w 1465"/>
                <a:gd name="T103" fmla="*/ 198 h 1829"/>
                <a:gd name="T104" fmla="*/ 324 w 1465"/>
                <a:gd name="T105" fmla="*/ 112 h 1829"/>
                <a:gd name="T106" fmla="*/ 514 w 1465"/>
                <a:gd name="T107" fmla="*/ 29 h 1829"/>
                <a:gd name="T108" fmla="*/ 696 w 1465"/>
                <a:gd name="T109" fmla="*/ 0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5" h="1829">
                  <a:moveTo>
                    <a:pt x="728" y="190"/>
                  </a:moveTo>
                  <a:lnTo>
                    <a:pt x="708" y="190"/>
                  </a:lnTo>
                  <a:lnTo>
                    <a:pt x="685" y="191"/>
                  </a:lnTo>
                  <a:lnTo>
                    <a:pt x="662" y="193"/>
                  </a:lnTo>
                  <a:lnTo>
                    <a:pt x="637" y="197"/>
                  </a:lnTo>
                  <a:lnTo>
                    <a:pt x="610" y="201"/>
                  </a:lnTo>
                  <a:lnTo>
                    <a:pt x="583" y="207"/>
                  </a:lnTo>
                  <a:lnTo>
                    <a:pt x="555" y="214"/>
                  </a:lnTo>
                  <a:lnTo>
                    <a:pt x="526" y="223"/>
                  </a:lnTo>
                  <a:lnTo>
                    <a:pt x="497" y="234"/>
                  </a:lnTo>
                  <a:lnTo>
                    <a:pt x="469" y="247"/>
                  </a:lnTo>
                  <a:lnTo>
                    <a:pt x="441" y="263"/>
                  </a:lnTo>
                  <a:lnTo>
                    <a:pt x="412" y="280"/>
                  </a:lnTo>
                  <a:lnTo>
                    <a:pt x="385" y="301"/>
                  </a:lnTo>
                  <a:lnTo>
                    <a:pt x="358" y="325"/>
                  </a:lnTo>
                  <a:lnTo>
                    <a:pt x="332" y="351"/>
                  </a:lnTo>
                  <a:lnTo>
                    <a:pt x="308" y="380"/>
                  </a:lnTo>
                  <a:lnTo>
                    <a:pt x="286" y="413"/>
                  </a:lnTo>
                  <a:lnTo>
                    <a:pt x="266" y="449"/>
                  </a:lnTo>
                  <a:lnTo>
                    <a:pt x="247" y="489"/>
                  </a:lnTo>
                  <a:lnTo>
                    <a:pt x="231" y="532"/>
                  </a:lnTo>
                  <a:lnTo>
                    <a:pt x="218" y="580"/>
                  </a:lnTo>
                  <a:lnTo>
                    <a:pt x="206" y="632"/>
                  </a:lnTo>
                  <a:lnTo>
                    <a:pt x="199" y="688"/>
                  </a:lnTo>
                  <a:lnTo>
                    <a:pt x="194" y="748"/>
                  </a:lnTo>
                  <a:lnTo>
                    <a:pt x="194" y="750"/>
                  </a:lnTo>
                  <a:lnTo>
                    <a:pt x="194" y="752"/>
                  </a:lnTo>
                  <a:lnTo>
                    <a:pt x="193" y="755"/>
                  </a:lnTo>
                  <a:lnTo>
                    <a:pt x="193" y="759"/>
                  </a:lnTo>
                  <a:lnTo>
                    <a:pt x="192" y="769"/>
                  </a:lnTo>
                  <a:lnTo>
                    <a:pt x="191" y="786"/>
                  </a:lnTo>
                  <a:lnTo>
                    <a:pt x="190" y="808"/>
                  </a:lnTo>
                  <a:lnTo>
                    <a:pt x="189" y="836"/>
                  </a:lnTo>
                  <a:lnTo>
                    <a:pt x="189" y="867"/>
                  </a:lnTo>
                  <a:lnTo>
                    <a:pt x="189" y="903"/>
                  </a:lnTo>
                  <a:lnTo>
                    <a:pt x="190" y="943"/>
                  </a:lnTo>
                  <a:lnTo>
                    <a:pt x="193" y="985"/>
                  </a:lnTo>
                  <a:lnTo>
                    <a:pt x="197" y="1029"/>
                  </a:lnTo>
                  <a:lnTo>
                    <a:pt x="202" y="1076"/>
                  </a:lnTo>
                  <a:lnTo>
                    <a:pt x="209" y="1123"/>
                  </a:lnTo>
                  <a:lnTo>
                    <a:pt x="220" y="1172"/>
                  </a:lnTo>
                  <a:lnTo>
                    <a:pt x="231" y="1221"/>
                  </a:lnTo>
                  <a:lnTo>
                    <a:pt x="246" y="1269"/>
                  </a:lnTo>
                  <a:lnTo>
                    <a:pt x="264" y="1317"/>
                  </a:lnTo>
                  <a:lnTo>
                    <a:pt x="285" y="1363"/>
                  </a:lnTo>
                  <a:lnTo>
                    <a:pt x="308" y="1408"/>
                  </a:lnTo>
                  <a:lnTo>
                    <a:pt x="336" y="1450"/>
                  </a:lnTo>
                  <a:lnTo>
                    <a:pt x="367" y="1489"/>
                  </a:lnTo>
                  <a:lnTo>
                    <a:pt x="401" y="1524"/>
                  </a:lnTo>
                  <a:lnTo>
                    <a:pt x="440" y="1554"/>
                  </a:lnTo>
                  <a:lnTo>
                    <a:pt x="480" y="1580"/>
                  </a:lnTo>
                  <a:lnTo>
                    <a:pt x="523" y="1601"/>
                  </a:lnTo>
                  <a:lnTo>
                    <a:pt x="570" y="1617"/>
                  </a:lnTo>
                  <a:lnTo>
                    <a:pt x="619" y="1630"/>
                  </a:lnTo>
                  <a:lnTo>
                    <a:pt x="672" y="1637"/>
                  </a:lnTo>
                  <a:lnTo>
                    <a:pt x="729" y="1639"/>
                  </a:lnTo>
                  <a:lnTo>
                    <a:pt x="736" y="1639"/>
                  </a:lnTo>
                  <a:lnTo>
                    <a:pt x="792" y="1637"/>
                  </a:lnTo>
                  <a:lnTo>
                    <a:pt x="846" y="1630"/>
                  </a:lnTo>
                  <a:lnTo>
                    <a:pt x="895" y="1617"/>
                  </a:lnTo>
                  <a:lnTo>
                    <a:pt x="942" y="1601"/>
                  </a:lnTo>
                  <a:lnTo>
                    <a:pt x="985" y="1580"/>
                  </a:lnTo>
                  <a:lnTo>
                    <a:pt x="1025" y="1554"/>
                  </a:lnTo>
                  <a:lnTo>
                    <a:pt x="1063" y="1524"/>
                  </a:lnTo>
                  <a:lnTo>
                    <a:pt x="1098" y="1489"/>
                  </a:lnTo>
                  <a:lnTo>
                    <a:pt x="1130" y="1450"/>
                  </a:lnTo>
                  <a:lnTo>
                    <a:pt x="1156" y="1408"/>
                  </a:lnTo>
                  <a:lnTo>
                    <a:pt x="1181" y="1363"/>
                  </a:lnTo>
                  <a:lnTo>
                    <a:pt x="1202" y="1317"/>
                  </a:lnTo>
                  <a:lnTo>
                    <a:pt x="1219" y="1269"/>
                  </a:lnTo>
                  <a:lnTo>
                    <a:pt x="1234" y="1221"/>
                  </a:lnTo>
                  <a:lnTo>
                    <a:pt x="1246" y="1172"/>
                  </a:lnTo>
                  <a:lnTo>
                    <a:pt x="1256" y="1123"/>
                  </a:lnTo>
                  <a:lnTo>
                    <a:pt x="1263" y="1076"/>
                  </a:lnTo>
                  <a:lnTo>
                    <a:pt x="1269" y="1029"/>
                  </a:lnTo>
                  <a:lnTo>
                    <a:pt x="1272" y="985"/>
                  </a:lnTo>
                  <a:lnTo>
                    <a:pt x="1275" y="943"/>
                  </a:lnTo>
                  <a:lnTo>
                    <a:pt x="1276" y="903"/>
                  </a:lnTo>
                  <a:lnTo>
                    <a:pt x="1276" y="868"/>
                  </a:lnTo>
                  <a:lnTo>
                    <a:pt x="1276" y="836"/>
                  </a:lnTo>
                  <a:lnTo>
                    <a:pt x="1275" y="808"/>
                  </a:lnTo>
                  <a:lnTo>
                    <a:pt x="1274" y="787"/>
                  </a:lnTo>
                  <a:lnTo>
                    <a:pt x="1272" y="769"/>
                  </a:lnTo>
                  <a:lnTo>
                    <a:pt x="1272" y="759"/>
                  </a:lnTo>
                  <a:lnTo>
                    <a:pt x="1271" y="755"/>
                  </a:lnTo>
                  <a:lnTo>
                    <a:pt x="1271" y="752"/>
                  </a:lnTo>
                  <a:lnTo>
                    <a:pt x="1271" y="750"/>
                  </a:lnTo>
                  <a:lnTo>
                    <a:pt x="1270" y="748"/>
                  </a:lnTo>
                  <a:lnTo>
                    <a:pt x="1266" y="688"/>
                  </a:lnTo>
                  <a:lnTo>
                    <a:pt x="1259" y="634"/>
                  </a:lnTo>
                  <a:lnTo>
                    <a:pt x="1247" y="582"/>
                  </a:lnTo>
                  <a:lnTo>
                    <a:pt x="1234" y="534"/>
                  </a:lnTo>
                  <a:lnTo>
                    <a:pt x="1218" y="491"/>
                  </a:lnTo>
                  <a:lnTo>
                    <a:pt x="1200" y="452"/>
                  </a:lnTo>
                  <a:lnTo>
                    <a:pt x="1179" y="416"/>
                  </a:lnTo>
                  <a:lnTo>
                    <a:pt x="1156" y="383"/>
                  </a:lnTo>
                  <a:lnTo>
                    <a:pt x="1133" y="353"/>
                  </a:lnTo>
                  <a:lnTo>
                    <a:pt x="1107" y="327"/>
                  </a:lnTo>
                  <a:lnTo>
                    <a:pt x="1080" y="303"/>
                  </a:lnTo>
                  <a:lnTo>
                    <a:pt x="1052" y="282"/>
                  </a:lnTo>
                  <a:lnTo>
                    <a:pt x="1023" y="265"/>
                  </a:lnTo>
                  <a:lnTo>
                    <a:pt x="994" y="248"/>
                  </a:lnTo>
                  <a:lnTo>
                    <a:pt x="964" y="235"/>
                  </a:lnTo>
                  <a:lnTo>
                    <a:pt x="934" y="223"/>
                  </a:lnTo>
                  <a:lnTo>
                    <a:pt x="904" y="214"/>
                  </a:lnTo>
                  <a:lnTo>
                    <a:pt x="874" y="207"/>
                  </a:lnTo>
                  <a:lnTo>
                    <a:pt x="846" y="201"/>
                  </a:lnTo>
                  <a:lnTo>
                    <a:pt x="817" y="197"/>
                  </a:lnTo>
                  <a:lnTo>
                    <a:pt x="789" y="193"/>
                  </a:lnTo>
                  <a:lnTo>
                    <a:pt x="762" y="191"/>
                  </a:lnTo>
                  <a:lnTo>
                    <a:pt x="736" y="190"/>
                  </a:lnTo>
                  <a:lnTo>
                    <a:pt x="728" y="190"/>
                  </a:lnTo>
                  <a:close/>
                  <a:moveTo>
                    <a:pt x="729" y="0"/>
                  </a:moveTo>
                  <a:lnTo>
                    <a:pt x="740" y="0"/>
                  </a:lnTo>
                  <a:lnTo>
                    <a:pt x="810" y="4"/>
                  </a:lnTo>
                  <a:lnTo>
                    <a:pt x="878" y="13"/>
                  </a:lnTo>
                  <a:lnTo>
                    <a:pt x="942" y="27"/>
                  </a:lnTo>
                  <a:lnTo>
                    <a:pt x="1004" y="47"/>
                  </a:lnTo>
                  <a:lnTo>
                    <a:pt x="1062" y="70"/>
                  </a:lnTo>
                  <a:lnTo>
                    <a:pt x="1119" y="99"/>
                  </a:lnTo>
                  <a:lnTo>
                    <a:pt x="1145" y="115"/>
                  </a:lnTo>
                  <a:lnTo>
                    <a:pt x="1171" y="132"/>
                  </a:lnTo>
                  <a:lnTo>
                    <a:pt x="1198" y="153"/>
                  </a:lnTo>
                  <a:lnTo>
                    <a:pt x="1225" y="176"/>
                  </a:lnTo>
                  <a:lnTo>
                    <a:pt x="1250" y="201"/>
                  </a:lnTo>
                  <a:lnTo>
                    <a:pt x="1276" y="228"/>
                  </a:lnTo>
                  <a:lnTo>
                    <a:pt x="1302" y="259"/>
                  </a:lnTo>
                  <a:lnTo>
                    <a:pt x="1326" y="292"/>
                  </a:lnTo>
                  <a:lnTo>
                    <a:pt x="1349" y="327"/>
                  </a:lnTo>
                  <a:lnTo>
                    <a:pt x="1370" y="366"/>
                  </a:lnTo>
                  <a:lnTo>
                    <a:pt x="1390" y="408"/>
                  </a:lnTo>
                  <a:lnTo>
                    <a:pt x="1407" y="454"/>
                  </a:lnTo>
                  <a:lnTo>
                    <a:pt x="1423" y="503"/>
                  </a:lnTo>
                  <a:lnTo>
                    <a:pt x="1436" y="556"/>
                  </a:lnTo>
                  <a:lnTo>
                    <a:pt x="1447" y="613"/>
                  </a:lnTo>
                  <a:lnTo>
                    <a:pt x="1455" y="673"/>
                  </a:lnTo>
                  <a:lnTo>
                    <a:pt x="1460" y="737"/>
                  </a:lnTo>
                  <a:lnTo>
                    <a:pt x="1460" y="747"/>
                  </a:lnTo>
                  <a:lnTo>
                    <a:pt x="1462" y="765"/>
                  </a:lnTo>
                  <a:lnTo>
                    <a:pt x="1463" y="789"/>
                  </a:lnTo>
                  <a:lnTo>
                    <a:pt x="1464" y="818"/>
                  </a:lnTo>
                  <a:lnTo>
                    <a:pt x="1465" y="852"/>
                  </a:lnTo>
                  <a:lnTo>
                    <a:pt x="1465" y="891"/>
                  </a:lnTo>
                  <a:lnTo>
                    <a:pt x="1464" y="933"/>
                  </a:lnTo>
                  <a:lnTo>
                    <a:pt x="1462" y="980"/>
                  </a:lnTo>
                  <a:lnTo>
                    <a:pt x="1458" y="1028"/>
                  </a:lnTo>
                  <a:lnTo>
                    <a:pt x="1453" y="1080"/>
                  </a:lnTo>
                  <a:lnTo>
                    <a:pt x="1445" y="1134"/>
                  </a:lnTo>
                  <a:lnTo>
                    <a:pt x="1435" y="1189"/>
                  </a:lnTo>
                  <a:lnTo>
                    <a:pt x="1422" y="1244"/>
                  </a:lnTo>
                  <a:lnTo>
                    <a:pt x="1406" y="1300"/>
                  </a:lnTo>
                  <a:lnTo>
                    <a:pt x="1388" y="1356"/>
                  </a:lnTo>
                  <a:lnTo>
                    <a:pt x="1366" y="1412"/>
                  </a:lnTo>
                  <a:lnTo>
                    <a:pt x="1340" y="1465"/>
                  </a:lnTo>
                  <a:lnTo>
                    <a:pt x="1311" y="1517"/>
                  </a:lnTo>
                  <a:lnTo>
                    <a:pt x="1277" y="1568"/>
                  </a:lnTo>
                  <a:lnTo>
                    <a:pt x="1239" y="1615"/>
                  </a:lnTo>
                  <a:lnTo>
                    <a:pt x="1197" y="1659"/>
                  </a:lnTo>
                  <a:lnTo>
                    <a:pt x="1150" y="1698"/>
                  </a:lnTo>
                  <a:lnTo>
                    <a:pt x="1102" y="1731"/>
                  </a:lnTo>
                  <a:lnTo>
                    <a:pt x="1049" y="1760"/>
                  </a:lnTo>
                  <a:lnTo>
                    <a:pt x="994" y="1784"/>
                  </a:lnTo>
                  <a:lnTo>
                    <a:pt x="936" y="1803"/>
                  </a:lnTo>
                  <a:lnTo>
                    <a:pt x="874" y="1817"/>
                  </a:lnTo>
                  <a:lnTo>
                    <a:pt x="810" y="1826"/>
                  </a:lnTo>
                  <a:lnTo>
                    <a:pt x="743" y="1829"/>
                  </a:lnTo>
                  <a:lnTo>
                    <a:pt x="721" y="1829"/>
                  </a:lnTo>
                  <a:lnTo>
                    <a:pt x="653" y="1826"/>
                  </a:lnTo>
                  <a:lnTo>
                    <a:pt x="589" y="1817"/>
                  </a:lnTo>
                  <a:lnTo>
                    <a:pt x="528" y="1803"/>
                  </a:lnTo>
                  <a:lnTo>
                    <a:pt x="471" y="1784"/>
                  </a:lnTo>
                  <a:lnTo>
                    <a:pt x="415" y="1760"/>
                  </a:lnTo>
                  <a:lnTo>
                    <a:pt x="363" y="1731"/>
                  </a:lnTo>
                  <a:lnTo>
                    <a:pt x="315" y="1698"/>
                  </a:lnTo>
                  <a:lnTo>
                    <a:pt x="268" y="1659"/>
                  </a:lnTo>
                  <a:lnTo>
                    <a:pt x="226" y="1615"/>
                  </a:lnTo>
                  <a:lnTo>
                    <a:pt x="188" y="1568"/>
                  </a:lnTo>
                  <a:lnTo>
                    <a:pt x="155" y="1517"/>
                  </a:lnTo>
                  <a:lnTo>
                    <a:pt x="125" y="1465"/>
                  </a:lnTo>
                  <a:lnTo>
                    <a:pt x="99" y="1412"/>
                  </a:lnTo>
                  <a:lnTo>
                    <a:pt x="77" y="1356"/>
                  </a:lnTo>
                  <a:lnTo>
                    <a:pt x="58" y="1300"/>
                  </a:lnTo>
                  <a:lnTo>
                    <a:pt x="43" y="1244"/>
                  </a:lnTo>
                  <a:lnTo>
                    <a:pt x="31" y="1189"/>
                  </a:lnTo>
                  <a:lnTo>
                    <a:pt x="20" y="1134"/>
                  </a:lnTo>
                  <a:lnTo>
                    <a:pt x="13" y="1080"/>
                  </a:lnTo>
                  <a:lnTo>
                    <a:pt x="7" y="1028"/>
                  </a:lnTo>
                  <a:lnTo>
                    <a:pt x="3" y="980"/>
                  </a:lnTo>
                  <a:lnTo>
                    <a:pt x="1" y="933"/>
                  </a:lnTo>
                  <a:lnTo>
                    <a:pt x="0" y="891"/>
                  </a:lnTo>
                  <a:lnTo>
                    <a:pt x="0" y="852"/>
                  </a:lnTo>
                  <a:lnTo>
                    <a:pt x="1" y="818"/>
                  </a:lnTo>
                  <a:lnTo>
                    <a:pt x="2" y="789"/>
                  </a:lnTo>
                  <a:lnTo>
                    <a:pt x="3" y="765"/>
                  </a:lnTo>
                  <a:lnTo>
                    <a:pt x="5" y="747"/>
                  </a:lnTo>
                  <a:lnTo>
                    <a:pt x="6" y="737"/>
                  </a:lnTo>
                  <a:lnTo>
                    <a:pt x="10" y="672"/>
                  </a:lnTo>
                  <a:lnTo>
                    <a:pt x="18" y="612"/>
                  </a:lnTo>
                  <a:lnTo>
                    <a:pt x="29" y="555"/>
                  </a:lnTo>
                  <a:lnTo>
                    <a:pt x="42" y="502"/>
                  </a:lnTo>
                  <a:lnTo>
                    <a:pt x="58" y="453"/>
                  </a:lnTo>
                  <a:lnTo>
                    <a:pt x="76" y="406"/>
                  </a:lnTo>
                  <a:lnTo>
                    <a:pt x="97" y="364"/>
                  </a:lnTo>
                  <a:lnTo>
                    <a:pt x="118" y="325"/>
                  </a:lnTo>
                  <a:lnTo>
                    <a:pt x="141" y="289"/>
                  </a:lnTo>
                  <a:lnTo>
                    <a:pt x="166" y="255"/>
                  </a:lnTo>
                  <a:lnTo>
                    <a:pt x="191" y="225"/>
                  </a:lnTo>
                  <a:lnTo>
                    <a:pt x="216" y="198"/>
                  </a:lnTo>
                  <a:lnTo>
                    <a:pt x="243" y="173"/>
                  </a:lnTo>
                  <a:lnTo>
                    <a:pt x="270" y="150"/>
                  </a:lnTo>
                  <a:lnTo>
                    <a:pt x="297" y="130"/>
                  </a:lnTo>
                  <a:lnTo>
                    <a:pt x="324" y="112"/>
                  </a:lnTo>
                  <a:lnTo>
                    <a:pt x="351" y="96"/>
                  </a:lnTo>
                  <a:lnTo>
                    <a:pt x="406" y="68"/>
                  </a:lnTo>
                  <a:lnTo>
                    <a:pt x="460" y="46"/>
                  </a:lnTo>
                  <a:lnTo>
                    <a:pt x="514" y="29"/>
                  </a:lnTo>
                  <a:lnTo>
                    <a:pt x="566" y="17"/>
                  </a:lnTo>
                  <a:lnTo>
                    <a:pt x="613" y="8"/>
                  </a:lnTo>
                  <a:lnTo>
                    <a:pt x="658" y="3"/>
                  </a:lnTo>
                  <a:lnTo>
                    <a:pt x="696" y="0"/>
                  </a:lnTo>
                  <a:lnTo>
                    <a:pt x="7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" name="Freeform 212"/>
            <p:cNvSpPr/>
            <p:nvPr/>
          </p:nvSpPr>
          <p:spPr bwMode="auto">
            <a:xfrm>
              <a:off x="1671638" y="5302250"/>
              <a:ext cx="458787" cy="249237"/>
            </a:xfrm>
            <a:custGeom>
              <a:avLst/>
              <a:gdLst>
                <a:gd name="T0" fmla="*/ 1041 w 2887"/>
                <a:gd name="T1" fmla="*/ 40 h 1572"/>
                <a:gd name="T2" fmla="*/ 1047 w 2887"/>
                <a:gd name="T3" fmla="*/ 141 h 1572"/>
                <a:gd name="T4" fmla="*/ 994 w 2887"/>
                <a:gd name="T5" fmla="*/ 189 h 1572"/>
                <a:gd name="T6" fmla="*/ 876 w 2887"/>
                <a:gd name="T7" fmla="*/ 260 h 1572"/>
                <a:gd name="T8" fmla="*/ 681 w 2887"/>
                <a:gd name="T9" fmla="*/ 358 h 1572"/>
                <a:gd name="T10" fmla="*/ 432 w 2887"/>
                <a:gd name="T11" fmla="*/ 451 h 1572"/>
                <a:gd name="T12" fmla="*/ 269 w 2887"/>
                <a:gd name="T13" fmla="*/ 541 h 1572"/>
                <a:gd name="T14" fmla="*/ 207 w 2887"/>
                <a:gd name="T15" fmla="*/ 688 h 1572"/>
                <a:gd name="T16" fmla="*/ 190 w 2887"/>
                <a:gd name="T17" fmla="*/ 860 h 1572"/>
                <a:gd name="T18" fmla="*/ 192 w 2887"/>
                <a:gd name="T19" fmla="*/ 988 h 1572"/>
                <a:gd name="T20" fmla="*/ 251 w 2887"/>
                <a:gd name="T21" fmla="*/ 1119 h 1572"/>
                <a:gd name="T22" fmla="*/ 462 w 2887"/>
                <a:gd name="T23" fmla="*/ 1211 h 1572"/>
                <a:gd name="T24" fmla="*/ 794 w 2887"/>
                <a:gd name="T25" fmla="*/ 1311 h 1572"/>
                <a:gd name="T26" fmla="*/ 1237 w 2887"/>
                <a:gd name="T27" fmla="*/ 1376 h 1572"/>
                <a:gd name="T28" fmla="*/ 1748 w 2887"/>
                <a:gd name="T29" fmla="*/ 1368 h 1572"/>
                <a:gd name="T30" fmla="*/ 2170 w 2887"/>
                <a:gd name="T31" fmla="*/ 1293 h 1572"/>
                <a:gd name="T32" fmla="*/ 2479 w 2887"/>
                <a:gd name="T33" fmla="*/ 1191 h 1572"/>
                <a:gd name="T34" fmla="*/ 2662 w 2887"/>
                <a:gd name="T35" fmla="*/ 1107 h 1572"/>
                <a:gd name="T36" fmla="*/ 2697 w 2887"/>
                <a:gd name="T37" fmla="*/ 950 h 1572"/>
                <a:gd name="T38" fmla="*/ 2694 w 2887"/>
                <a:gd name="T39" fmla="*/ 791 h 1572"/>
                <a:gd name="T40" fmla="*/ 2663 w 2887"/>
                <a:gd name="T41" fmla="*/ 625 h 1572"/>
                <a:gd name="T42" fmla="*/ 2572 w 2887"/>
                <a:gd name="T43" fmla="*/ 498 h 1572"/>
                <a:gd name="T44" fmla="*/ 2350 w 2887"/>
                <a:gd name="T45" fmla="*/ 416 h 1572"/>
                <a:gd name="T46" fmla="*/ 2119 w 2887"/>
                <a:gd name="T47" fmla="*/ 318 h 1572"/>
                <a:gd name="T48" fmla="*/ 1953 w 2887"/>
                <a:gd name="T49" fmla="*/ 227 h 1572"/>
                <a:gd name="T50" fmla="*/ 1873 w 2887"/>
                <a:gd name="T51" fmla="*/ 176 h 1572"/>
                <a:gd name="T52" fmla="*/ 1828 w 2887"/>
                <a:gd name="T53" fmla="*/ 101 h 1572"/>
                <a:gd name="T54" fmla="*/ 1877 w 2887"/>
                <a:gd name="T55" fmla="*/ 12 h 1572"/>
                <a:gd name="T56" fmla="*/ 1977 w 2887"/>
                <a:gd name="T57" fmla="*/ 18 h 1572"/>
                <a:gd name="T58" fmla="*/ 2035 w 2887"/>
                <a:gd name="T59" fmla="*/ 55 h 1572"/>
                <a:gd name="T60" fmla="*/ 2188 w 2887"/>
                <a:gd name="T61" fmla="*/ 141 h 1572"/>
                <a:gd name="T62" fmla="*/ 2408 w 2887"/>
                <a:gd name="T63" fmla="*/ 236 h 1572"/>
                <a:gd name="T64" fmla="*/ 2568 w 2887"/>
                <a:gd name="T65" fmla="*/ 285 h 1572"/>
                <a:gd name="T66" fmla="*/ 2745 w 2887"/>
                <a:gd name="T67" fmla="*/ 399 h 1572"/>
                <a:gd name="T68" fmla="*/ 2839 w 2887"/>
                <a:gd name="T69" fmla="*/ 557 h 1572"/>
                <a:gd name="T70" fmla="*/ 2878 w 2887"/>
                <a:gd name="T71" fmla="*/ 721 h 1572"/>
                <a:gd name="T72" fmla="*/ 2886 w 2887"/>
                <a:gd name="T73" fmla="*/ 855 h 1572"/>
                <a:gd name="T74" fmla="*/ 2887 w 2887"/>
                <a:gd name="T75" fmla="*/ 907 h 1572"/>
                <a:gd name="T76" fmla="*/ 2879 w 2887"/>
                <a:gd name="T77" fmla="*/ 1064 h 1572"/>
                <a:gd name="T78" fmla="*/ 2844 w 2887"/>
                <a:gd name="T79" fmla="*/ 1209 h 1572"/>
                <a:gd name="T80" fmla="*/ 2788 w 2887"/>
                <a:gd name="T81" fmla="*/ 1253 h 1572"/>
                <a:gd name="T82" fmla="*/ 2651 w 2887"/>
                <a:gd name="T83" fmla="*/ 1324 h 1572"/>
                <a:gd name="T84" fmla="*/ 2411 w 2887"/>
                <a:gd name="T85" fmla="*/ 1419 h 1572"/>
                <a:gd name="T86" fmla="*/ 2071 w 2887"/>
                <a:gd name="T87" fmla="*/ 1510 h 1572"/>
                <a:gd name="T88" fmla="*/ 1640 w 2887"/>
                <a:gd name="T89" fmla="*/ 1567 h 1572"/>
                <a:gd name="T90" fmla="*/ 1143 w 2887"/>
                <a:gd name="T91" fmla="*/ 1558 h 1572"/>
                <a:gd name="T92" fmla="*/ 718 w 2887"/>
                <a:gd name="T93" fmla="*/ 1488 h 1572"/>
                <a:gd name="T94" fmla="*/ 392 w 2887"/>
                <a:gd name="T95" fmla="*/ 1389 h 1572"/>
                <a:gd name="T96" fmla="*/ 177 w 2887"/>
                <a:gd name="T97" fmla="*/ 1295 h 1572"/>
                <a:gd name="T98" fmla="*/ 77 w 2887"/>
                <a:gd name="T99" fmla="*/ 1239 h 1572"/>
                <a:gd name="T100" fmla="*/ 27 w 2887"/>
                <a:gd name="T101" fmla="*/ 1164 h 1572"/>
                <a:gd name="T102" fmla="*/ 3 w 2887"/>
                <a:gd name="T103" fmla="*/ 994 h 1572"/>
                <a:gd name="T104" fmla="*/ 0 w 2887"/>
                <a:gd name="T105" fmla="*/ 873 h 1572"/>
                <a:gd name="T106" fmla="*/ 4 w 2887"/>
                <a:gd name="T107" fmla="*/ 780 h 1572"/>
                <a:gd name="T108" fmla="*/ 27 w 2887"/>
                <a:gd name="T109" fmla="*/ 624 h 1572"/>
                <a:gd name="T110" fmla="*/ 95 w 2887"/>
                <a:gd name="T111" fmla="*/ 459 h 1572"/>
                <a:gd name="T112" fmla="*/ 237 w 2887"/>
                <a:gd name="T113" fmla="*/ 322 h 1572"/>
                <a:gd name="T114" fmla="*/ 379 w 2887"/>
                <a:gd name="T115" fmla="*/ 269 h 1572"/>
                <a:gd name="T116" fmla="*/ 619 w 2887"/>
                <a:gd name="T117" fmla="*/ 179 h 1572"/>
                <a:gd name="T118" fmla="*/ 800 w 2887"/>
                <a:gd name="T119" fmla="*/ 85 h 1572"/>
                <a:gd name="T120" fmla="*/ 900 w 2887"/>
                <a:gd name="T121" fmla="*/ 24 h 1572"/>
                <a:gd name="T122" fmla="*/ 970 w 2887"/>
                <a:gd name="T123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7" h="1572">
                  <a:moveTo>
                    <a:pt x="970" y="0"/>
                  </a:moveTo>
                  <a:lnTo>
                    <a:pt x="991" y="3"/>
                  </a:lnTo>
                  <a:lnTo>
                    <a:pt x="1010" y="11"/>
                  </a:lnTo>
                  <a:lnTo>
                    <a:pt x="1027" y="24"/>
                  </a:lnTo>
                  <a:lnTo>
                    <a:pt x="1041" y="40"/>
                  </a:lnTo>
                  <a:lnTo>
                    <a:pt x="1053" y="59"/>
                  </a:lnTo>
                  <a:lnTo>
                    <a:pt x="1058" y="80"/>
                  </a:lnTo>
                  <a:lnTo>
                    <a:pt x="1059" y="100"/>
                  </a:lnTo>
                  <a:lnTo>
                    <a:pt x="1055" y="121"/>
                  </a:lnTo>
                  <a:lnTo>
                    <a:pt x="1047" y="141"/>
                  </a:lnTo>
                  <a:lnTo>
                    <a:pt x="1035" y="158"/>
                  </a:lnTo>
                  <a:lnTo>
                    <a:pt x="1018" y="173"/>
                  </a:lnTo>
                  <a:lnTo>
                    <a:pt x="1014" y="175"/>
                  </a:lnTo>
                  <a:lnTo>
                    <a:pt x="1006" y="181"/>
                  </a:lnTo>
                  <a:lnTo>
                    <a:pt x="994" y="189"/>
                  </a:lnTo>
                  <a:lnTo>
                    <a:pt x="977" y="199"/>
                  </a:lnTo>
                  <a:lnTo>
                    <a:pt x="956" y="212"/>
                  </a:lnTo>
                  <a:lnTo>
                    <a:pt x="934" y="226"/>
                  </a:lnTo>
                  <a:lnTo>
                    <a:pt x="906" y="243"/>
                  </a:lnTo>
                  <a:lnTo>
                    <a:pt x="876" y="260"/>
                  </a:lnTo>
                  <a:lnTo>
                    <a:pt x="842" y="279"/>
                  </a:lnTo>
                  <a:lnTo>
                    <a:pt x="806" y="298"/>
                  </a:lnTo>
                  <a:lnTo>
                    <a:pt x="766" y="317"/>
                  </a:lnTo>
                  <a:lnTo>
                    <a:pt x="725" y="338"/>
                  </a:lnTo>
                  <a:lnTo>
                    <a:pt x="681" y="358"/>
                  </a:lnTo>
                  <a:lnTo>
                    <a:pt x="635" y="378"/>
                  </a:lnTo>
                  <a:lnTo>
                    <a:pt x="587" y="398"/>
                  </a:lnTo>
                  <a:lnTo>
                    <a:pt x="536" y="416"/>
                  </a:lnTo>
                  <a:lnTo>
                    <a:pt x="484" y="434"/>
                  </a:lnTo>
                  <a:lnTo>
                    <a:pt x="432" y="451"/>
                  </a:lnTo>
                  <a:lnTo>
                    <a:pt x="377" y="466"/>
                  </a:lnTo>
                  <a:lnTo>
                    <a:pt x="344" y="479"/>
                  </a:lnTo>
                  <a:lnTo>
                    <a:pt x="315" y="497"/>
                  </a:lnTo>
                  <a:lnTo>
                    <a:pt x="290" y="518"/>
                  </a:lnTo>
                  <a:lnTo>
                    <a:pt x="269" y="541"/>
                  </a:lnTo>
                  <a:lnTo>
                    <a:pt x="251" y="566"/>
                  </a:lnTo>
                  <a:lnTo>
                    <a:pt x="237" y="594"/>
                  </a:lnTo>
                  <a:lnTo>
                    <a:pt x="224" y="624"/>
                  </a:lnTo>
                  <a:lnTo>
                    <a:pt x="214" y="655"/>
                  </a:lnTo>
                  <a:lnTo>
                    <a:pt x="207" y="688"/>
                  </a:lnTo>
                  <a:lnTo>
                    <a:pt x="200" y="721"/>
                  </a:lnTo>
                  <a:lnTo>
                    <a:pt x="196" y="755"/>
                  </a:lnTo>
                  <a:lnTo>
                    <a:pt x="193" y="791"/>
                  </a:lnTo>
                  <a:lnTo>
                    <a:pt x="191" y="825"/>
                  </a:lnTo>
                  <a:lnTo>
                    <a:pt x="190" y="860"/>
                  </a:lnTo>
                  <a:lnTo>
                    <a:pt x="189" y="868"/>
                  </a:lnTo>
                  <a:lnTo>
                    <a:pt x="189" y="877"/>
                  </a:lnTo>
                  <a:lnTo>
                    <a:pt x="189" y="911"/>
                  </a:lnTo>
                  <a:lnTo>
                    <a:pt x="190" y="949"/>
                  </a:lnTo>
                  <a:lnTo>
                    <a:pt x="192" y="988"/>
                  </a:lnTo>
                  <a:lnTo>
                    <a:pt x="195" y="1027"/>
                  </a:lnTo>
                  <a:lnTo>
                    <a:pt x="198" y="1063"/>
                  </a:lnTo>
                  <a:lnTo>
                    <a:pt x="203" y="1094"/>
                  </a:lnTo>
                  <a:lnTo>
                    <a:pt x="225" y="1106"/>
                  </a:lnTo>
                  <a:lnTo>
                    <a:pt x="251" y="1119"/>
                  </a:lnTo>
                  <a:lnTo>
                    <a:pt x="283" y="1136"/>
                  </a:lnTo>
                  <a:lnTo>
                    <a:pt x="320" y="1152"/>
                  </a:lnTo>
                  <a:lnTo>
                    <a:pt x="362" y="1172"/>
                  </a:lnTo>
                  <a:lnTo>
                    <a:pt x="409" y="1191"/>
                  </a:lnTo>
                  <a:lnTo>
                    <a:pt x="462" y="1211"/>
                  </a:lnTo>
                  <a:lnTo>
                    <a:pt x="519" y="1232"/>
                  </a:lnTo>
                  <a:lnTo>
                    <a:pt x="580" y="1252"/>
                  </a:lnTo>
                  <a:lnTo>
                    <a:pt x="647" y="1273"/>
                  </a:lnTo>
                  <a:lnTo>
                    <a:pt x="719" y="1293"/>
                  </a:lnTo>
                  <a:lnTo>
                    <a:pt x="794" y="1311"/>
                  </a:lnTo>
                  <a:lnTo>
                    <a:pt x="875" y="1328"/>
                  </a:lnTo>
                  <a:lnTo>
                    <a:pt x="959" y="1343"/>
                  </a:lnTo>
                  <a:lnTo>
                    <a:pt x="1047" y="1357"/>
                  </a:lnTo>
                  <a:lnTo>
                    <a:pt x="1140" y="1368"/>
                  </a:lnTo>
                  <a:lnTo>
                    <a:pt x="1237" y="1376"/>
                  </a:lnTo>
                  <a:lnTo>
                    <a:pt x="1339" y="1382"/>
                  </a:lnTo>
                  <a:lnTo>
                    <a:pt x="1444" y="1383"/>
                  </a:lnTo>
                  <a:lnTo>
                    <a:pt x="1549" y="1382"/>
                  </a:lnTo>
                  <a:lnTo>
                    <a:pt x="1651" y="1376"/>
                  </a:lnTo>
                  <a:lnTo>
                    <a:pt x="1748" y="1368"/>
                  </a:lnTo>
                  <a:lnTo>
                    <a:pt x="1841" y="1357"/>
                  </a:lnTo>
                  <a:lnTo>
                    <a:pt x="1929" y="1343"/>
                  </a:lnTo>
                  <a:lnTo>
                    <a:pt x="2014" y="1328"/>
                  </a:lnTo>
                  <a:lnTo>
                    <a:pt x="2095" y="1311"/>
                  </a:lnTo>
                  <a:lnTo>
                    <a:pt x="2170" y="1293"/>
                  </a:lnTo>
                  <a:lnTo>
                    <a:pt x="2241" y="1273"/>
                  </a:lnTo>
                  <a:lnTo>
                    <a:pt x="2307" y="1253"/>
                  </a:lnTo>
                  <a:lnTo>
                    <a:pt x="2369" y="1233"/>
                  </a:lnTo>
                  <a:lnTo>
                    <a:pt x="2426" y="1212"/>
                  </a:lnTo>
                  <a:lnTo>
                    <a:pt x="2479" y="1191"/>
                  </a:lnTo>
                  <a:lnTo>
                    <a:pt x="2525" y="1172"/>
                  </a:lnTo>
                  <a:lnTo>
                    <a:pt x="2568" y="1153"/>
                  </a:lnTo>
                  <a:lnTo>
                    <a:pt x="2604" y="1136"/>
                  </a:lnTo>
                  <a:lnTo>
                    <a:pt x="2636" y="1120"/>
                  </a:lnTo>
                  <a:lnTo>
                    <a:pt x="2662" y="1107"/>
                  </a:lnTo>
                  <a:lnTo>
                    <a:pt x="2682" y="1094"/>
                  </a:lnTo>
                  <a:lnTo>
                    <a:pt x="2688" y="1063"/>
                  </a:lnTo>
                  <a:lnTo>
                    <a:pt x="2692" y="1027"/>
                  </a:lnTo>
                  <a:lnTo>
                    <a:pt x="2695" y="989"/>
                  </a:lnTo>
                  <a:lnTo>
                    <a:pt x="2697" y="950"/>
                  </a:lnTo>
                  <a:lnTo>
                    <a:pt x="2697" y="911"/>
                  </a:lnTo>
                  <a:lnTo>
                    <a:pt x="2698" y="877"/>
                  </a:lnTo>
                  <a:lnTo>
                    <a:pt x="2697" y="860"/>
                  </a:lnTo>
                  <a:lnTo>
                    <a:pt x="2696" y="826"/>
                  </a:lnTo>
                  <a:lnTo>
                    <a:pt x="2694" y="791"/>
                  </a:lnTo>
                  <a:lnTo>
                    <a:pt x="2691" y="756"/>
                  </a:lnTo>
                  <a:lnTo>
                    <a:pt x="2687" y="722"/>
                  </a:lnTo>
                  <a:lnTo>
                    <a:pt x="2680" y="688"/>
                  </a:lnTo>
                  <a:lnTo>
                    <a:pt x="2673" y="656"/>
                  </a:lnTo>
                  <a:lnTo>
                    <a:pt x="2663" y="625"/>
                  </a:lnTo>
                  <a:lnTo>
                    <a:pt x="2650" y="595"/>
                  </a:lnTo>
                  <a:lnTo>
                    <a:pt x="2636" y="567"/>
                  </a:lnTo>
                  <a:lnTo>
                    <a:pt x="2617" y="541"/>
                  </a:lnTo>
                  <a:lnTo>
                    <a:pt x="2597" y="519"/>
                  </a:lnTo>
                  <a:lnTo>
                    <a:pt x="2572" y="498"/>
                  </a:lnTo>
                  <a:lnTo>
                    <a:pt x="2543" y="481"/>
                  </a:lnTo>
                  <a:lnTo>
                    <a:pt x="2510" y="466"/>
                  </a:lnTo>
                  <a:lnTo>
                    <a:pt x="2455" y="452"/>
                  </a:lnTo>
                  <a:lnTo>
                    <a:pt x="2401" y="435"/>
                  </a:lnTo>
                  <a:lnTo>
                    <a:pt x="2350" y="416"/>
                  </a:lnTo>
                  <a:lnTo>
                    <a:pt x="2300" y="398"/>
                  </a:lnTo>
                  <a:lnTo>
                    <a:pt x="2252" y="379"/>
                  </a:lnTo>
                  <a:lnTo>
                    <a:pt x="2205" y="359"/>
                  </a:lnTo>
                  <a:lnTo>
                    <a:pt x="2162" y="339"/>
                  </a:lnTo>
                  <a:lnTo>
                    <a:pt x="2119" y="318"/>
                  </a:lnTo>
                  <a:lnTo>
                    <a:pt x="2080" y="299"/>
                  </a:lnTo>
                  <a:lnTo>
                    <a:pt x="2044" y="279"/>
                  </a:lnTo>
                  <a:lnTo>
                    <a:pt x="2011" y="261"/>
                  </a:lnTo>
                  <a:lnTo>
                    <a:pt x="1980" y="244"/>
                  </a:lnTo>
                  <a:lnTo>
                    <a:pt x="1953" y="227"/>
                  </a:lnTo>
                  <a:lnTo>
                    <a:pt x="1929" y="213"/>
                  </a:lnTo>
                  <a:lnTo>
                    <a:pt x="1910" y="200"/>
                  </a:lnTo>
                  <a:lnTo>
                    <a:pt x="1893" y="190"/>
                  </a:lnTo>
                  <a:lnTo>
                    <a:pt x="1881" y="182"/>
                  </a:lnTo>
                  <a:lnTo>
                    <a:pt x="1873" y="176"/>
                  </a:lnTo>
                  <a:lnTo>
                    <a:pt x="1868" y="173"/>
                  </a:lnTo>
                  <a:lnTo>
                    <a:pt x="1852" y="158"/>
                  </a:lnTo>
                  <a:lnTo>
                    <a:pt x="1840" y="142"/>
                  </a:lnTo>
                  <a:lnTo>
                    <a:pt x="1831" y="122"/>
                  </a:lnTo>
                  <a:lnTo>
                    <a:pt x="1828" y="101"/>
                  </a:lnTo>
                  <a:lnTo>
                    <a:pt x="1829" y="81"/>
                  </a:lnTo>
                  <a:lnTo>
                    <a:pt x="1834" y="60"/>
                  </a:lnTo>
                  <a:lnTo>
                    <a:pt x="1845" y="41"/>
                  </a:lnTo>
                  <a:lnTo>
                    <a:pt x="1859" y="25"/>
                  </a:lnTo>
                  <a:lnTo>
                    <a:pt x="1877" y="12"/>
                  </a:lnTo>
                  <a:lnTo>
                    <a:pt x="1896" y="4"/>
                  </a:lnTo>
                  <a:lnTo>
                    <a:pt x="1917" y="1"/>
                  </a:lnTo>
                  <a:lnTo>
                    <a:pt x="1938" y="2"/>
                  </a:lnTo>
                  <a:lnTo>
                    <a:pt x="1957" y="7"/>
                  </a:lnTo>
                  <a:lnTo>
                    <a:pt x="1977" y="18"/>
                  </a:lnTo>
                  <a:lnTo>
                    <a:pt x="1980" y="20"/>
                  </a:lnTo>
                  <a:lnTo>
                    <a:pt x="1987" y="25"/>
                  </a:lnTo>
                  <a:lnTo>
                    <a:pt x="2000" y="32"/>
                  </a:lnTo>
                  <a:lnTo>
                    <a:pt x="2015" y="42"/>
                  </a:lnTo>
                  <a:lnTo>
                    <a:pt x="2035" y="55"/>
                  </a:lnTo>
                  <a:lnTo>
                    <a:pt x="2060" y="69"/>
                  </a:lnTo>
                  <a:lnTo>
                    <a:pt x="2086" y="86"/>
                  </a:lnTo>
                  <a:lnTo>
                    <a:pt x="2117" y="102"/>
                  </a:lnTo>
                  <a:lnTo>
                    <a:pt x="2150" y="121"/>
                  </a:lnTo>
                  <a:lnTo>
                    <a:pt x="2188" y="141"/>
                  </a:lnTo>
                  <a:lnTo>
                    <a:pt x="2227" y="159"/>
                  </a:lnTo>
                  <a:lnTo>
                    <a:pt x="2269" y="179"/>
                  </a:lnTo>
                  <a:lnTo>
                    <a:pt x="2313" y="198"/>
                  </a:lnTo>
                  <a:lnTo>
                    <a:pt x="2359" y="218"/>
                  </a:lnTo>
                  <a:lnTo>
                    <a:pt x="2408" y="236"/>
                  </a:lnTo>
                  <a:lnTo>
                    <a:pt x="2457" y="253"/>
                  </a:lnTo>
                  <a:lnTo>
                    <a:pt x="2508" y="269"/>
                  </a:lnTo>
                  <a:lnTo>
                    <a:pt x="2561" y="283"/>
                  </a:lnTo>
                  <a:lnTo>
                    <a:pt x="2564" y="284"/>
                  </a:lnTo>
                  <a:lnTo>
                    <a:pt x="2568" y="285"/>
                  </a:lnTo>
                  <a:lnTo>
                    <a:pt x="2611" y="303"/>
                  </a:lnTo>
                  <a:lnTo>
                    <a:pt x="2650" y="323"/>
                  </a:lnTo>
                  <a:lnTo>
                    <a:pt x="2685" y="346"/>
                  </a:lnTo>
                  <a:lnTo>
                    <a:pt x="2718" y="371"/>
                  </a:lnTo>
                  <a:lnTo>
                    <a:pt x="2745" y="399"/>
                  </a:lnTo>
                  <a:lnTo>
                    <a:pt x="2770" y="428"/>
                  </a:lnTo>
                  <a:lnTo>
                    <a:pt x="2791" y="459"/>
                  </a:lnTo>
                  <a:lnTo>
                    <a:pt x="2810" y="491"/>
                  </a:lnTo>
                  <a:lnTo>
                    <a:pt x="2826" y="524"/>
                  </a:lnTo>
                  <a:lnTo>
                    <a:pt x="2839" y="557"/>
                  </a:lnTo>
                  <a:lnTo>
                    <a:pt x="2851" y="590"/>
                  </a:lnTo>
                  <a:lnTo>
                    <a:pt x="2860" y="624"/>
                  </a:lnTo>
                  <a:lnTo>
                    <a:pt x="2867" y="657"/>
                  </a:lnTo>
                  <a:lnTo>
                    <a:pt x="2872" y="690"/>
                  </a:lnTo>
                  <a:lnTo>
                    <a:pt x="2878" y="721"/>
                  </a:lnTo>
                  <a:lnTo>
                    <a:pt x="2881" y="751"/>
                  </a:lnTo>
                  <a:lnTo>
                    <a:pt x="2883" y="780"/>
                  </a:lnTo>
                  <a:lnTo>
                    <a:pt x="2884" y="807"/>
                  </a:lnTo>
                  <a:lnTo>
                    <a:pt x="2885" y="832"/>
                  </a:lnTo>
                  <a:lnTo>
                    <a:pt x="2886" y="855"/>
                  </a:lnTo>
                  <a:lnTo>
                    <a:pt x="2886" y="864"/>
                  </a:lnTo>
                  <a:lnTo>
                    <a:pt x="2887" y="872"/>
                  </a:lnTo>
                  <a:lnTo>
                    <a:pt x="2887" y="874"/>
                  </a:lnTo>
                  <a:lnTo>
                    <a:pt x="2887" y="888"/>
                  </a:lnTo>
                  <a:lnTo>
                    <a:pt x="2887" y="907"/>
                  </a:lnTo>
                  <a:lnTo>
                    <a:pt x="2886" y="933"/>
                  </a:lnTo>
                  <a:lnTo>
                    <a:pt x="2886" y="962"/>
                  </a:lnTo>
                  <a:lnTo>
                    <a:pt x="2884" y="994"/>
                  </a:lnTo>
                  <a:lnTo>
                    <a:pt x="2882" y="1029"/>
                  </a:lnTo>
                  <a:lnTo>
                    <a:pt x="2879" y="1064"/>
                  </a:lnTo>
                  <a:lnTo>
                    <a:pt x="2875" y="1099"/>
                  </a:lnTo>
                  <a:lnTo>
                    <a:pt x="2868" y="1133"/>
                  </a:lnTo>
                  <a:lnTo>
                    <a:pt x="2861" y="1165"/>
                  </a:lnTo>
                  <a:lnTo>
                    <a:pt x="2853" y="1191"/>
                  </a:lnTo>
                  <a:lnTo>
                    <a:pt x="2844" y="1209"/>
                  </a:lnTo>
                  <a:lnTo>
                    <a:pt x="2831" y="1225"/>
                  </a:lnTo>
                  <a:lnTo>
                    <a:pt x="2817" y="1236"/>
                  </a:lnTo>
                  <a:lnTo>
                    <a:pt x="2812" y="1239"/>
                  </a:lnTo>
                  <a:lnTo>
                    <a:pt x="2802" y="1245"/>
                  </a:lnTo>
                  <a:lnTo>
                    <a:pt x="2788" y="1253"/>
                  </a:lnTo>
                  <a:lnTo>
                    <a:pt x="2769" y="1264"/>
                  </a:lnTo>
                  <a:lnTo>
                    <a:pt x="2746" y="1276"/>
                  </a:lnTo>
                  <a:lnTo>
                    <a:pt x="2720" y="1291"/>
                  </a:lnTo>
                  <a:lnTo>
                    <a:pt x="2688" y="1306"/>
                  </a:lnTo>
                  <a:lnTo>
                    <a:pt x="2651" y="1324"/>
                  </a:lnTo>
                  <a:lnTo>
                    <a:pt x="2612" y="1341"/>
                  </a:lnTo>
                  <a:lnTo>
                    <a:pt x="2568" y="1360"/>
                  </a:lnTo>
                  <a:lnTo>
                    <a:pt x="2519" y="1380"/>
                  </a:lnTo>
                  <a:lnTo>
                    <a:pt x="2467" y="1399"/>
                  </a:lnTo>
                  <a:lnTo>
                    <a:pt x="2411" y="1419"/>
                  </a:lnTo>
                  <a:lnTo>
                    <a:pt x="2351" y="1438"/>
                  </a:lnTo>
                  <a:lnTo>
                    <a:pt x="2287" y="1458"/>
                  </a:lnTo>
                  <a:lnTo>
                    <a:pt x="2219" y="1477"/>
                  </a:lnTo>
                  <a:lnTo>
                    <a:pt x="2146" y="1494"/>
                  </a:lnTo>
                  <a:lnTo>
                    <a:pt x="2071" y="1510"/>
                  </a:lnTo>
                  <a:lnTo>
                    <a:pt x="1992" y="1525"/>
                  </a:lnTo>
                  <a:lnTo>
                    <a:pt x="1910" y="1539"/>
                  </a:lnTo>
                  <a:lnTo>
                    <a:pt x="1823" y="1550"/>
                  </a:lnTo>
                  <a:lnTo>
                    <a:pt x="1734" y="1559"/>
                  </a:lnTo>
                  <a:lnTo>
                    <a:pt x="1640" y="1567"/>
                  </a:lnTo>
                  <a:lnTo>
                    <a:pt x="1544" y="1571"/>
                  </a:lnTo>
                  <a:lnTo>
                    <a:pt x="1444" y="1572"/>
                  </a:lnTo>
                  <a:lnTo>
                    <a:pt x="1341" y="1571"/>
                  </a:lnTo>
                  <a:lnTo>
                    <a:pt x="1240" y="1566"/>
                  </a:lnTo>
                  <a:lnTo>
                    <a:pt x="1143" y="1558"/>
                  </a:lnTo>
                  <a:lnTo>
                    <a:pt x="1050" y="1548"/>
                  </a:lnTo>
                  <a:lnTo>
                    <a:pt x="962" y="1536"/>
                  </a:lnTo>
                  <a:lnTo>
                    <a:pt x="876" y="1522"/>
                  </a:lnTo>
                  <a:lnTo>
                    <a:pt x="795" y="1506"/>
                  </a:lnTo>
                  <a:lnTo>
                    <a:pt x="718" y="1488"/>
                  </a:lnTo>
                  <a:lnTo>
                    <a:pt x="645" y="1469"/>
                  </a:lnTo>
                  <a:lnTo>
                    <a:pt x="575" y="1450"/>
                  </a:lnTo>
                  <a:lnTo>
                    <a:pt x="510" y="1430"/>
                  </a:lnTo>
                  <a:lnTo>
                    <a:pt x="449" y="1409"/>
                  </a:lnTo>
                  <a:lnTo>
                    <a:pt x="392" y="1389"/>
                  </a:lnTo>
                  <a:lnTo>
                    <a:pt x="341" y="1368"/>
                  </a:lnTo>
                  <a:lnTo>
                    <a:pt x="293" y="1349"/>
                  </a:lnTo>
                  <a:lnTo>
                    <a:pt x="250" y="1330"/>
                  </a:lnTo>
                  <a:lnTo>
                    <a:pt x="211" y="1311"/>
                  </a:lnTo>
                  <a:lnTo>
                    <a:pt x="177" y="1295"/>
                  </a:lnTo>
                  <a:lnTo>
                    <a:pt x="148" y="1279"/>
                  </a:lnTo>
                  <a:lnTo>
                    <a:pt x="123" y="1266"/>
                  </a:lnTo>
                  <a:lnTo>
                    <a:pt x="103" y="1254"/>
                  </a:lnTo>
                  <a:lnTo>
                    <a:pt x="88" y="1246"/>
                  </a:lnTo>
                  <a:lnTo>
                    <a:pt x="77" y="1239"/>
                  </a:lnTo>
                  <a:lnTo>
                    <a:pt x="72" y="1236"/>
                  </a:lnTo>
                  <a:lnTo>
                    <a:pt x="57" y="1225"/>
                  </a:lnTo>
                  <a:lnTo>
                    <a:pt x="44" y="1209"/>
                  </a:lnTo>
                  <a:lnTo>
                    <a:pt x="36" y="1191"/>
                  </a:lnTo>
                  <a:lnTo>
                    <a:pt x="27" y="1164"/>
                  </a:lnTo>
                  <a:lnTo>
                    <a:pt x="20" y="1133"/>
                  </a:lnTo>
                  <a:lnTo>
                    <a:pt x="13" y="1098"/>
                  </a:lnTo>
                  <a:lnTo>
                    <a:pt x="8" y="1063"/>
                  </a:lnTo>
                  <a:lnTo>
                    <a:pt x="5" y="1028"/>
                  </a:lnTo>
                  <a:lnTo>
                    <a:pt x="3" y="994"/>
                  </a:lnTo>
                  <a:lnTo>
                    <a:pt x="1" y="961"/>
                  </a:lnTo>
                  <a:lnTo>
                    <a:pt x="0" y="932"/>
                  </a:lnTo>
                  <a:lnTo>
                    <a:pt x="0" y="907"/>
                  </a:lnTo>
                  <a:lnTo>
                    <a:pt x="0" y="887"/>
                  </a:lnTo>
                  <a:lnTo>
                    <a:pt x="0" y="873"/>
                  </a:lnTo>
                  <a:lnTo>
                    <a:pt x="0" y="871"/>
                  </a:lnTo>
                  <a:lnTo>
                    <a:pt x="1" y="854"/>
                  </a:lnTo>
                  <a:lnTo>
                    <a:pt x="1" y="832"/>
                  </a:lnTo>
                  <a:lnTo>
                    <a:pt x="2" y="807"/>
                  </a:lnTo>
                  <a:lnTo>
                    <a:pt x="4" y="780"/>
                  </a:lnTo>
                  <a:lnTo>
                    <a:pt x="6" y="751"/>
                  </a:lnTo>
                  <a:lnTo>
                    <a:pt x="9" y="721"/>
                  </a:lnTo>
                  <a:lnTo>
                    <a:pt x="13" y="689"/>
                  </a:lnTo>
                  <a:lnTo>
                    <a:pt x="20" y="657"/>
                  </a:lnTo>
                  <a:lnTo>
                    <a:pt x="27" y="624"/>
                  </a:lnTo>
                  <a:lnTo>
                    <a:pt x="36" y="590"/>
                  </a:lnTo>
                  <a:lnTo>
                    <a:pt x="48" y="557"/>
                  </a:lnTo>
                  <a:lnTo>
                    <a:pt x="61" y="523"/>
                  </a:lnTo>
                  <a:lnTo>
                    <a:pt x="76" y="491"/>
                  </a:lnTo>
                  <a:lnTo>
                    <a:pt x="95" y="459"/>
                  </a:lnTo>
                  <a:lnTo>
                    <a:pt x="117" y="428"/>
                  </a:lnTo>
                  <a:lnTo>
                    <a:pt x="142" y="399"/>
                  </a:lnTo>
                  <a:lnTo>
                    <a:pt x="169" y="371"/>
                  </a:lnTo>
                  <a:lnTo>
                    <a:pt x="200" y="345"/>
                  </a:lnTo>
                  <a:lnTo>
                    <a:pt x="237" y="322"/>
                  </a:lnTo>
                  <a:lnTo>
                    <a:pt x="276" y="302"/>
                  </a:lnTo>
                  <a:lnTo>
                    <a:pt x="319" y="285"/>
                  </a:lnTo>
                  <a:lnTo>
                    <a:pt x="322" y="284"/>
                  </a:lnTo>
                  <a:lnTo>
                    <a:pt x="326" y="283"/>
                  </a:lnTo>
                  <a:lnTo>
                    <a:pt x="379" y="269"/>
                  </a:lnTo>
                  <a:lnTo>
                    <a:pt x="430" y="252"/>
                  </a:lnTo>
                  <a:lnTo>
                    <a:pt x="479" y="236"/>
                  </a:lnTo>
                  <a:lnTo>
                    <a:pt x="528" y="217"/>
                  </a:lnTo>
                  <a:lnTo>
                    <a:pt x="574" y="197"/>
                  </a:lnTo>
                  <a:lnTo>
                    <a:pt x="619" y="179"/>
                  </a:lnTo>
                  <a:lnTo>
                    <a:pt x="660" y="159"/>
                  </a:lnTo>
                  <a:lnTo>
                    <a:pt x="699" y="140"/>
                  </a:lnTo>
                  <a:lnTo>
                    <a:pt x="736" y="120"/>
                  </a:lnTo>
                  <a:lnTo>
                    <a:pt x="769" y="102"/>
                  </a:lnTo>
                  <a:lnTo>
                    <a:pt x="800" y="85"/>
                  </a:lnTo>
                  <a:lnTo>
                    <a:pt x="827" y="69"/>
                  </a:lnTo>
                  <a:lnTo>
                    <a:pt x="851" y="55"/>
                  </a:lnTo>
                  <a:lnTo>
                    <a:pt x="872" y="42"/>
                  </a:lnTo>
                  <a:lnTo>
                    <a:pt x="887" y="32"/>
                  </a:lnTo>
                  <a:lnTo>
                    <a:pt x="900" y="24"/>
                  </a:lnTo>
                  <a:lnTo>
                    <a:pt x="907" y="19"/>
                  </a:lnTo>
                  <a:lnTo>
                    <a:pt x="910" y="17"/>
                  </a:lnTo>
                  <a:lnTo>
                    <a:pt x="929" y="6"/>
                  </a:lnTo>
                  <a:lnTo>
                    <a:pt x="949" y="1"/>
                  </a:lnTo>
                  <a:lnTo>
                    <a:pt x="9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614865" y="52744"/>
            <a:ext cx="2924382" cy="210752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60131" y="438021"/>
            <a:ext cx="104000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  <a:sym typeface="+mn-ea"/>
              </a:rPr>
              <a:t>Analysis of User Requirements </a:t>
            </a:r>
            <a:endParaRPr lang="zh-CN" altLang="en-US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47039" y="-28053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27" y="1571307"/>
            <a:ext cx="5550547" cy="126000"/>
          </a:xfrm>
          <a:prstGeom prst="rect">
            <a:avLst/>
          </a:prstGeom>
        </p:spPr>
      </p:pic>
      <p:sp>
        <p:nvSpPr>
          <p:cNvPr id="10" name="Notched Right Arrow 39"/>
          <p:cNvSpPr/>
          <p:nvPr/>
        </p:nvSpPr>
        <p:spPr>
          <a:xfrm>
            <a:off x="214630" y="2417445"/>
            <a:ext cx="11045825" cy="2225675"/>
          </a:xfrm>
          <a:prstGeom prst="notchedRightArrow">
            <a:avLst>
              <a:gd name="adj1" fmla="val 63793"/>
              <a:gd name="adj2" fmla="val 6724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5" name="Straight Connector 52"/>
          <p:cNvCxnSpPr/>
          <p:nvPr/>
        </p:nvCxnSpPr>
        <p:spPr>
          <a:xfrm rot="5400000" flipH="1" flipV="1">
            <a:off x="1431784" y="3847363"/>
            <a:ext cx="599174" cy="208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1"/>
          <p:cNvCxnSpPr/>
          <p:nvPr/>
        </p:nvCxnSpPr>
        <p:spPr>
          <a:xfrm rot="5400000" flipH="1" flipV="1">
            <a:off x="5514268" y="3847363"/>
            <a:ext cx="599174" cy="208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62"/>
          <p:cNvCxnSpPr/>
          <p:nvPr/>
        </p:nvCxnSpPr>
        <p:spPr>
          <a:xfrm rot="5400000" flipH="1" flipV="1">
            <a:off x="9438003" y="3847364"/>
            <a:ext cx="599174" cy="208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14395" y="4994185"/>
            <a:ext cx="239887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Sophie(20)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Studies International Relations and Politics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98945" y="5069023"/>
            <a:ext cx="239887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Anne(60)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Housewife, mother of three children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691789" y="5071530"/>
            <a:ext cx="239887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Belinda(29)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Lawyer at a top Law firm in the country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10594" t="12052"/>
          <a:stretch>
            <a:fillRect/>
          </a:stretch>
        </p:blipFill>
        <p:spPr>
          <a:xfrm>
            <a:off x="860425" y="2759075"/>
            <a:ext cx="1766570" cy="1636395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7958" t="11679" r="10604" b="13594"/>
          <a:stretch>
            <a:fillRect/>
          </a:stretch>
        </p:blipFill>
        <p:spPr>
          <a:xfrm>
            <a:off x="4883150" y="2726055"/>
            <a:ext cx="1859915" cy="1703070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rcRect l="14329" t="7529"/>
          <a:stretch>
            <a:fillRect/>
          </a:stretch>
        </p:blipFill>
        <p:spPr>
          <a:xfrm>
            <a:off x="8888095" y="2759075"/>
            <a:ext cx="1734185" cy="1636395"/>
          </a:xfrm>
          <a:prstGeom prst="ellipse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5483" y="157527"/>
            <a:ext cx="7337410" cy="461023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876409" y="4830936"/>
            <a:ext cx="6661533" cy="151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516654" y="5046005"/>
            <a:ext cx="7158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First Generation Prototypes</a:t>
            </a:r>
            <a:endParaRPr lang="zh-CN" altLang="en-US" sz="4800" b="1" dirty="0">
              <a:solidFill>
                <a:srgbClr val="030000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662" y="1888666"/>
            <a:ext cx="3599051" cy="27488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69450" y="178474"/>
            <a:ext cx="2924382" cy="210752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608161" y="438021"/>
            <a:ext cx="89039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First Generation Prototypes</a:t>
            </a:r>
            <a:endParaRPr lang="zh-CN" altLang="en-US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77519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27" y="1571307"/>
            <a:ext cx="5550547" cy="126000"/>
          </a:xfrm>
          <a:prstGeom prst="rect">
            <a:avLst/>
          </a:prstGeom>
        </p:spPr>
      </p:pic>
      <p:sp>
        <p:nvSpPr>
          <p:cNvPr id="42" name="PA_任意多边形 12"/>
          <p:cNvSpPr/>
          <p:nvPr>
            <p:custDataLst>
              <p:tags r:id="rId3"/>
            </p:custDataLst>
          </p:nvPr>
        </p:nvSpPr>
        <p:spPr bwMode="auto">
          <a:xfrm>
            <a:off x="4458970" y="5184140"/>
            <a:ext cx="1236980" cy="1673860"/>
          </a:xfrm>
          <a:custGeom>
            <a:avLst/>
            <a:gdLst>
              <a:gd name="T0" fmla="*/ 2757 w 2757"/>
              <a:gd name="T1" fmla="*/ 3864 h 3864"/>
              <a:gd name="T2" fmla="*/ 2757 w 2757"/>
              <a:gd name="T3" fmla="*/ 3056 h 3864"/>
              <a:gd name="T4" fmla="*/ 1462 w 2757"/>
              <a:gd name="T5" fmla="*/ 661 h 3864"/>
              <a:gd name="T6" fmla="*/ 722 w 2757"/>
              <a:gd name="T7" fmla="*/ 202 h 3864"/>
              <a:gd name="T8" fmla="*/ 805 w 2757"/>
              <a:gd name="T9" fmla="*/ 67 h 3864"/>
              <a:gd name="T10" fmla="*/ 759 w 2757"/>
              <a:gd name="T11" fmla="*/ 2 h 3864"/>
              <a:gd name="T12" fmla="*/ 51 w 2757"/>
              <a:gd name="T13" fmla="*/ 34 h 3864"/>
              <a:gd name="T14" fmla="*/ 12 w 2757"/>
              <a:gd name="T15" fmla="*/ 97 h 3864"/>
              <a:gd name="T16" fmla="*/ 307 w 2757"/>
              <a:gd name="T17" fmla="*/ 737 h 3864"/>
              <a:gd name="T18" fmla="*/ 384 w 2757"/>
              <a:gd name="T19" fmla="*/ 752 h 3864"/>
              <a:gd name="T20" fmla="*/ 480 w 2757"/>
              <a:gd name="T21" fmla="*/ 595 h 3864"/>
              <a:gd name="T22" fmla="*/ 1161 w 2757"/>
              <a:gd name="T23" fmla="*/ 1018 h 3864"/>
              <a:gd name="T24" fmla="*/ 2295 w 2757"/>
              <a:gd name="T25" fmla="*/ 3002 h 3864"/>
              <a:gd name="T26" fmla="*/ 2295 w 2757"/>
              <a:gd name="T27" fmla="*/ 3864 h 3864"/>
              <a:gd name="T28" fmla="*/ 2757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2757" y="3864"/>
                </a:moveTo>
                <a:lnTo>
                  <a:pt x="2757" y="3056"/>
                </a:lnTo>
                <a:cubicBezTo>
                  <a:pt x="2757" y="2031"/>
                  <a:pt x="2444" y="1270"/>
                  <a:pt x="1462" y="661"/>
                </a:cubicBezTo>
                <a:lnTo>
                  <a:pt x="722" y="202"/>
                </a:lnTo>
                <a:lnTo>
                  <a:pt x="805" y="67"/>
                </a:lnTo>
                <a:cubicBezTo>
                  <a:pt x="825" y="36"/>
                  <a:pt x="802" y="0"/>
                  <a:pt x="759" y="2"/>
                </a:cubicBezTo>
                <a:lnTo>
                  <a:pt x="51" y="34"/>
                </a:lnTo>
                <a:cubicBezTo>
                  <a:pt x="22" y="35"/>
                  <a:pt x="0" y="71"/>
                  <a:pt x="12" y="97"/>
                </a:cubicBezTo>
                <a:lnTo>
                  <a:pt x="307" y="737"/>
                </a:lnTo>
                <a:cubicBezTo>
                  <a:pt x="322" y="770"/>
                  <a:pt x="364" y="785"/>
                  <a:pt x="384" y="752"/>
                </a:cubicBezTo>
                <a:lnTo>
                  <a:pt x="480" y="595"/>
                </a:lnTo>
                <a:lnTo>
                  <a:pt x="1161" y="1018"/>
                </a:lnTo>
                <a:cubicBezTo>
                  <a:pt x="1976" y="1522"/>
                  <a:pt x="2295" y="2037"/>
                  <a:pt x="2295" y="3002"/>
                </a:cubicBezTo>
                <a:lnTo>
                  <a:pt x="2295" y="3864"/>
                </a:lnTo>
                <a:lnTo>
                  <a:pt x="2757" y="3864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44" name="PA_任意多边形 14"/>
          <p:cNvSpPr/>
          <p:nvPr>
            <p:custDataLst>
              <p:tags r:id="rId4"/>
            </p:custDataLst>
          </p:nvPr>
        </p:nvSpPr>
        <p:spPr bwMode="auto">
          <a:xfrm>
            <a:off x="6318250" y="5188585"/>
            <a:ext cx="1197610" cy="1669415"/>
          </a:xfrm>
          <a:custGeom>
            <a:avLst/>
            <a:gdLst>
              <a:gd name="T0" fmla="*/ 0 w 2757"/>
              <a:gd name="T1" fmla="*/ 3864 h 3864"/>
              <a:gd name="T2" fmla="*/ 0 w 2757"/>
              <a:gd name="T3" fmla="*/ 3056 h 3864"/>
              <a:gd name="T4" fmla="*/ 1295 w 2757"/>
              <a:gd name="T5" fmla="*/ 661 h 3864"/>
              <a:gd name="T6" fmla="*/ 2035 w 2757"/>
              <a:gd name="T7" fmla="*/ 202 h 3864"/>
              <a:gd name="T8" fmla="*/ 1952 w 2757"/>
              <a:gd name="T9" fmla="*/ 67 h 3864"/>
              <a:gd name="T10" fmla="*/ 1998 w 2757"/>
              <a:gd name="T11" fmla="*/ 2 h 3864"/>
              <a:gd name="T12" fmla="*/ 2706 w 2757"/>
              <a:gd name="T13" fmla="*/ 34 h 3864"/>
              <a:gd name="T14" fmla="*/ 2745 w 2757"/>
              <a:gd name="T15" fmla="*/ 97 h 3864"/>
              <a:gd name="T16" fmla="*/ 2450 w 2757"/>
              <a:gd name="T17" fmla="*/ 737 h 3864"/>
              <a:gd name="T18" fmla="*/ 2373 w 2757"/>
              <a:gd name="T19" fmla="*/ 752 h 3864"/>
              <a:gd name="T20" fmla="*/ 2277 w 2757"/>
              <a:gd name="T21" fmla="*/ 595 h 3864"/>
              <a:gd name="T22" fmla="*/ 1596 w 2757"/>
              <a:gd name="T23" fmla="*/ 1018 h 3864"/>
              <a:gd name="T24" fmla="*/ 462 w 2757"/>
              <a:gd name="T25" fmla="*/ 3002 h 3864"/>
              <a:gd name="T26" fmla="*/ 462 w 2757"/>
              <a:gd name="T27" fmla="*/ 3864 h 3864"/>
              <a:gd name="T28" fmla="*/ 0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0" y="3864"/>
                </a:moveTo>
                <a:lnTo>
                  <a:pt x="0" y="3056"/>
                </a:lnTo>
                <a:cubicBezTo>
                  <a:pt x="0" y="2031"/>
                  <a:pt x="313" y="1270"/>
                  <a:pt x="1295" y="661"/>
                </a:cubicBezTo>
                <a:lnTo>
                  <a:pt x="2035" y="202"/>
                </a:lnTo>
                <a:lnTo>
                  <a:pt x="1952" y="67"/>
                </a:lnTo>
                <a:cubicBezTo>
                  <a:pt x="1933" y="36"/>
                  <a:pt x="1955" y="0"/>
                  <a:pt x="1998" y="2"/>
                </a:cubicBezTo>
                <a:lnTo>
                  <a:pt x="2706" y="34"/>
                </a:lnTo>
                <a:cubicBezTo>
                  <a:pt x="2735" y="35"/>
                  <a:pt x="2757" y="71"/>
                  <a:pt x="2745" y="97"/>
                </a:cubicBezTo>
                <a:lnTo>
                  <a:pt x="2450" y="737"/>
                </a:lnTo>
                <a:cubicBezTo>
                  <a:pt x="2435" y="770"/>
                  <a:pt x="2394" y="785"/>
                  <a:pt x="2373" y="752"/>
                </a:cubicBezTo>
                <a:lnTo>
                  <a:pt x="2277" y="595"/>
                </a:lnTo>
                <a:lnTo>
                  <a:pt x="1596" y="1018"/>
                </a:lnTo>
                <a:cubicBezTo>
                  <a:pt x="781" y="1522"/>
                  <a:pt x="462" y="2037"/>
                  <a:pt x="462" y="3002"/>
                </a:cubicBezTo>
                <a:lnTo>
                  <a:pt x="462" y="3864"/>
                </a:lnTo>
                <a:lnTo>
                  <a:pt x="0" y="3864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45" name="PA_任意多边形 15"/>
          <p:cNvSpPr/>
          <p:nvPr>
            <p:custDataLst>
              <p:tags r:id="rId5"/>
            </p:custDataLst>
          </p:nvPr>
        </p:nvSpPr>
        <p:spPr bwMode="auto">
          <a:xfrm>
            <a:off x="5839460" y="3958590"/>
            <a:ext cx="1603375" cy="2899410"/>
          </a:xfrm>
          <a:custGeom>
            <a:avLst/>
            <a:gdLst>
              <a:gd name="T0" fmla="*/ 462 w 1732"/>
              <a:gd name="T1" fmla="*/ 5362 h 5362"/>
              <a:gd name="T2" fmla="*/ 0 w 1732"/>
              <a:gd name="T3" fmla="*/ 5362 h 5362"/>
              <a:gd name="T4" fmla="*/ 0 w 1732"/>
              <a:gd name="T5" fmla="*/ 4676 h 5362"/>
              <a:gd name="T6" fmla="*/ 604 w 1732"/>
              <a:gd name="T7" fmla="*/ 1513 h 5362"/>
              <a:gd name="T8" fmla="*/ 1086 w 1732"/>
              <a:gd name="T9" fmla="*/ 526 h 5362"/>
              <a:gd name="T10" fmla="*/ 941 w 1732"/>
              <a:gd name="T11" fmla="*/ 459 h 5362"/>
              <a:gd name="T12" fmla="*/ 944 w 1732"/>
              <a:gd name="T13" fmla="*/ 379 h 5362"/>
              <a:gd name="T14" fmla="*/ 1552 w 1732"/>
              <a:gd name="T15" fmla="*/ 14 h 5362"/>
              <a:gd name="T16" fmla="*/ 1618 w 1732"/>
              <a:gd name="T17" fmla="*/ 45 h 5362"/>
              <a:gd name="T18" fmla="*/ 1727 w 1732"/>
              <a:gd name="T19" fmla="*/ 742 h 5362"/>
              <a:gd name="T20" fmla="*/ 1671 w 1732"/>
              <a:gd name="T21" fmla="*/ 797 h 5362"/>
              <a:gd name="T22" fmla="*/ 1505 w 1732"/>
              <a:gd name="T23" fmla="*/ 720 h 5362"/>
              <a:gd name="T24" fmla="*/ 999 w 1732"/>
              <a:gd name="T25" fmla="*/ 1758 h 5362"/>
              <a:gd name="T26" fmla="*/ 462 w 1732"/>
              <a:gd name="T27" fmla="*/ 4472 h 5362"/>
              <a:gd name="T28" fmla="*/ 462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462" y="5362"/>
                </a:moveTo>
                <a:lnTo>
                  <a:pt x="0" y="5362"/>
                </a:lnTo>
                <a:lnTo>
                  <a:pt x="0" y="4676"/>
                </a:lnTo>
                <a:cubicBezTo>
                  <a:pt x="0" y="3345"/>
                  <a:pt x="101" y="2545"/>
                  <a:pt x="604" y="1513"/>
                </a:cubicBezTo>
                <a:lnTo>
                  <a:pt x="1086" y="526"/>
                </a:lnTo>
                <a:lnTo>
                  <a:pt x="941" y="459"/>
                </a:lnTo>
                <a:cubicBezTo>
                  <a:pt x="908" y="443"/>
                  <a:pt x="907" y="401"/>
                  <a:pt x="944" y="379"/>
                </a:cubicBezTo>
                <a:lnTo>
                  <a:pt x="1552" y="14"/>
                </a:lnTo>
                <a:cubicBezTo>
                  <a:pt x="1576" y="0"/>
                  <a:pt x="1614" y="17"/>
                  <a:pt x="1618" y="45"/>
                </a:cubicBezTo>
                <a:lnTo>
                  <a:pt x="1727" y="742"/>
                </a:lnTo>
                <a:cubicBezTo>
                  <a:pt x="1732" y="777"/>
                  <a:pt x="1706" y="813"/>
                  <a:pt x="1671" y="797"/>
                </a:cubicBezTo>
                <a:lnTo>
                  <a:pt x="1505" y="720"/>
                </a:lnTo>
                <a:lnTo>
                  <a:pt x="999" y="1758"/>
                </a:lnTo>
                <a:cubicBezTo>
                  <a:pt x="565" y="2647"/>
                  <a:pt x="462" y="3321"/>
                  <a:pt x="462" y="4472"/>
                </a:cubicBezTo>
                <a:lnTo>
                  <a:pt x="462" y="5362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pic>
        <p:nvPicPr>
          <p:cNvPr id="2" name="Picture 1" descr="s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5" y="4568190"/>
            <a:ext cx="3460750" cy="185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705" y="2583180"/>
            <a:ext cx="3648075" cy="1691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185" y="4582795"/>
            <a:ext cx="3587750" cy="1839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69450" y="178474"/>
            <a:ext cx="2924382" cy="210752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608161" y="438021"/>
            <a:ext cx="89039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First Generation Prototypes</a:t>
            </a:r>
            <a:endParaRPr lang="zh-CN" altLang="en-US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77519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27" y="1571307"/>
            <a:ext cx="5550547" cy="126000"/>
          </a:xfrm>
          <a:prstGeom prst="rect">
            <a:avLst/>
          </a:prstGeom>
        </p:spPr>
      </p:pic>
      <p:sp>
        <p:nvSpPr>
          <p:cNvPr id="42" name="PA_任意多边形 12"/>
          <p:cNvSpPr/>
          <p:nvPr>
            <p:custDataLst>
              <p:tags r:id="rId3"/>
            </p:custDataLst>
          </p:nvPr>
        </p:nvSpPr>
        <p:spPr bwMode="auto">
          <a:xfrm>
            <a:off x="4458970" y="5184140"/>
            <a:ext cx="1236980" cy="1673860"/>
          </a:xfrm>
          <a:custGeom>
            <a:avLst/>
            <a:gdLst>
              <a:gd name="T0" fmla="*/ 2757 w 2757"/>
              <a:gd name="T1" fmla="*/ 3864 h 3864"/>
              <a:gd name="T2" fmla="*/ 2757 w 2757"/>
              <a:gd name="T3" fmla="*/ 3056 h 3864"/>
              <a:gd name="T4" fmla="*/ 1462 w 2757"/>
              <a:gd name="T5" fmla="*/ 661 h 3864"/>
              <a:gd name="T6" fmla="*/ 722 w 2757"/>
              <a:gd name="T7" fmla="*/ 202 h 3864"/>
              <a:gd name="T8" fmla="*/ 805 w 2757"/>
              <a:gd name="T9" fmla="*/ 67 h 3864"/>
              <a:gd name="T10" fmla="*/ 759 w 2757"/>
              <a:gd name="T11" fmla="*/ 2 h 3864"/>
              <a:gd name="T12" fmla="*/ 51 w 2757"/>
              <a:gd name="T13" fmla="*/ 34 h 3864"/>
              <a:gd name="T14" fmla="*/ 12 w 2757"/>
              <a:gd name="T15" fmla="*/ 97 h 3864"/>
              <a:gd name="T16" fmla="*/ 307 w 2757"/>
              <a:gd name="T17" fmla="*/ 737 h 3864"/>
              <a:gd name="T18" fmla="*/ 384 w 2757"/>
              <a:gd name="T19" fmla="*/ 752 h 3864"/>
              <a:gd name="T20" fmla="*/ 480 w 2757"/>
              <a:gd name="T21" fmla="*/ 595 h 3864"/>
              <a:gd name="T22" fmla="*/ 1161 w 2757"/>
              <a:gd name="T23" fmla="*/ 1018 h 3864"/>
              <a:gd name="T24" fmla="*/ 2295 w 2757"/>
              <a:gd name="T25" fmla="*/ 3002 h 3864"/>
              <a:gd name="T26" fmla="*/ 2295 w 2757"/>
              <a:gd name="T27" fmla="*/ 3864 h 3864"/>
              <a:gd name="T28" fmla="*/ 2757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2757" y="3864"/>
                </a:moveTo>
                <a:lnTo>
                  <a:pt x="2757" y="3056"/>
                </a:lnTo>
                <a:cubicBezTo>
                  <a:pt x="2757" y="2031"/>
                  <a:pt x="2444" y="1270"/>
                  <a:pt x="1462" y="661"/>
                </a:cubicBezTo>
                <a:lnTo>
                  <a:pt x="722" y="202"/>
                </a:lnTo>
                <a:lnTo>
                  <a:pt x="805" y="67"/>
                </a:lnTo>
                <a:cubicBezTo>
                  <a:pt x="825" y="36"/>
                  <a:pt x="802" y="0"/>
                  <a:pt x="759" y="2"/>
                </a:cubicBezTo>
                <a:lnTo>
                  <a:pt x="51" y="34"/>
                </a:lnTo>
                <a:cubicBezTo>
                  <a:pt x="22" y="35"/>
                  <a:pt x="0" y="71"/>
                  <a:pt x="12" y="97"/>
                </a:cubicBezTo>
                <a:lnTo>
                  <a:pt x="307" y="737"/>
                </a:lnTo>
                <a:cubicBezTo>
                  <a:pt x="322" y="770"/>
                  <a:pt x="364" y="785"/>
                  <a:pt x="384" y="752"/>
                </a:cubicBezTo>
                <a:lnTo>
                  <a:pt x="480" y="595"/>
                </a:lnTo>
                <a:lnTo>
                  <a:pt x="1161" y="1018"/>
                </a:lnTo>
                <a:cubicBezTo>
                  <a:pt x="1976" y="1522"/>
                  <a:pt x="2295" y="2037"/>
                  <a:pt x="2295" y="3002"/>
                </a:cubicBezTo>
                <a:lnTo>
                  <a:pt x="2295" y="3864"/>
                </a:lnTo>
                <a:lnTo>
                  <a:pt x="2757" y="3864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44" name="PA_任意多边形 14"/>
          <p:cNvSpPr/>
          <p:nvPr>
            <p:custDataLst>
              <p:tags r:id="rId4"/>
            </p:custDataLst>
          </p:nvPr>
        </p:nvSpPr>
        <p:spPr bwMode="auto">
          <a:xfrm>
            <a:off x="6318250" y="5188585"/>
            <a:ext cx="1197610" cy="1669415"/>
          </a:xfrm>
          <a:custGeom>
            <a:avLst/>
            <a:gdLst>
              <a:gd name="T0" fmla="*/ 0 w 2757"/>
              <a:gd name="T1" fmla="*/ 3864 h 3864"/>
              <a:gd name="T2" fmla="*/ 0 w 2757"/>
              <a:gd name="T3" fmla="*/ 3056 h 3864"/>
              <a:gd name="T4" fmla="*/ 1295 w 2757"/>
              <a:gd name="T5" fmla="*/ 661 h 3864"/>
              <a:gd name="T6" fmla="*/ 2035 w 2757"/>
              <a:gd name="T7" fmla="*/ 202 h 3864"/>
              <a:gd name="T8" fmla="*/ 1952 w 2757"/>
              <a:gd name="T9" fmla="*/ 67 h 3864"/>
              <a:gd name="T10" fmla="*/ 1998 w 2757"/>
              <a:gd name="T11" fmla="*/ 2 h 3864"/>
              <a:gd name="T12" fmla="*/ 2706 w 2757"/>
              <a:gd name="T13" fmla="*/ 34 h 3864"/>
              <a:gd name="T14" fmla="*/ 2745 w 2757"/>
              <a:gd name="T15" fmla="*/ 97 h 3864"/>
              <a:gd name="T16" fmla="*/ 2450 w 2757"/>
              <a:gd name="T17" fmla="*/ 737 h 3864"/>
              <a:gd name="T18" fmla="*/ 2373 w 2757"/>
              <a:gd name="T19" fmla="*/ 752 h 3864"/>
              <a:gd name="T20" fmla="*/ 2277 w 2757"/>
              <a:gd name="T21" fmla="*/ 595 h 3864"/>
              <a:gd name="T22" fmla="*/ 1596 w 2757"/>
              <a:gd name="T23" fmla="*/ 1018 h 3864"/>
              <a:gd name="T24" fmla="*/ 462 w 2757"/>
              <a:gd name="T25" fmla="*/ 3002 h 3864"/>
              <a:gd name="T26" fmla="*/ 462 w 2757"/>
              <a:gd name="T27" fmla="*/ 3864 h 3864"/>
              <a:gd name="T28" fmla="*/ 0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0" y="3864"/>
                </a:moveTo>
                <a:lnTo>
                  <a:pt x="0" y="3056"/>
                </a:lnTo>
                <a:cubicBezTo>
                  <a:pt x="0" y="2031"/>
                  <a:pt x="313" y="1270"/>
                  <a:pt x="1295" y="661"/>
                </a:cubicBezTo>
                <a:lnTo>
                  <a:pt x="2035" y="202"/>
                </a:lnTo>
                <a:lnTo>
                  <a:pt x="1952" y="67"/>
                </a:lnTo>
                <a:cubicBezTo>
                  <a:pt x="1933" y="36"/>
                  <a:pt x="1955" y="0"/>
                  <a:pt x="1998" y="2"/>
                </a:cubicBezTo>
                <a:lnTo>
                  <a:pt x="2706" y="34"/>
                </a:lnTo>
                <a:cubicBezTo>
                  <a:pt x="2735" y="35"/>
                  <a:pt x="2757" y="71"/>
                  <a:pt x="2745" y="97"/>
                </a:cubicBezTo>
                <a:lnTo>
                  <a:pt x="2450" y="737"/>
                </a:lnTo>
                <a:cubicBezTo>
                  <a:pt x="2435" y="770"/>
                  <a:pt x="2394" y="785"/>
                  <a:pt x="2373" y="752"/>
                </a:cubicBezTo>
                <a:lnTo>
                  <a:pt x="2277" y="595"/>
                </a:lnTo>
                <a:lnTo>
                  <a:pt x="1596" y="1018"/>
                </a:lnTo>
                <a:cubicBezTo>
                  <a:pt x="781" y="1522"/>
                  <a:pt x="462" y="2037"/>
                  <a:pt x="462" y="3002"/>
                </a:cubicBezTo>
                <a:lnTo>
                  <a:pt x="462" y="3864"/>
                </a:lnTo>
                <a:lnTo>
                  <a:pt x="0" y="3864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45" name="PA_任意多边形 15"/>
          <p:cNvSpPr/>
          <p:nvPr>
            <p:custDataLst>
              <p:tags r:id="rId5"/>
            </p:custDataLst>
          </p:nvPr>
        </p:nvSpPr>
        <p:spPr bwMode="auto">
          <a:xfrm>
            <a:off x="5839460" y="3958590"/>
            <a:ext cx="1603375" cy="2899410"/>
          </a:xfrm>
          <a:custGeom>
            <a:avLst/>
            <a:gdLst>
              <a:gd name="T0" fmla="*/ 462 w 1732"/>
              <a:gd name="T1" fmla="*/ 5362 h 5362"/>
              <a:gd name="T2" fmla="*/ 0 w 1732"/>
              <a:gd name="T3" fmla="*/ 5362 h 5362"/>
              <a:gd name="T4" fmla="*/ 0 w 1732"/>
              <a:gd name="T5" fmla="*/ 4676 h 5362"/>
              <a:gd name="T6" fmla="*/ 604 w 1732"/>
              <a:gd name="T7" fmla="*/ 1513 h 5362"/>
              <a:gd name="T8" fmla="*/ 1086 w 1732"/>
              <a:gd name="T9" fmla="*/ 526 h 5362"/>
              <a:gd name="T10" fmla="*/ 941 w 1732"/>
              <a:gd name="T11" fmla="*/ 459 h 5362"/>
              <a:gd name="T12" fmla="*/ 944 w 1732"/>
              <a:gd name="T13" fmla="*/ 379 h 5362"/>
              <a:gd name="T14" fmla="*/ 1552 w 1732"/>
              <a:gd name="T15" fmla="*/ 14 h 5362"/>
              <a:gd name="T16" fmla="*/ 1618 w 1732"/>
              <a:gd name="T17" fmla="*/ 45 h 5362"/>
              <a:gd name="T18" fmla="*/ 1727 w 1732"/>
              <a:gd name="T19" fmla="*/ 742 h 5362"/>
              <a:gd name="T20" fmla="*/ 1671 w 1732"/>
              <a:gd name="T21" fmla="*/ 797 h 5362"/>
              <a:gd name="T22" fmla="*/ 1505 w 1732"/>
              <a:gd name="T23" fmla="*/ 720 h 5362"/>
              <a:gd name="T24" fmla="*/ 999 w 1732"/>
              <a:gd name="T25" fmla="*/ 1758 h 5362"/>
              <a:gd name="T26" fmla="*/ 462 w 1732"/>
              <a:gd name="T27" fmla="*/ 4472 h 5362"/>
              <a:gd name="T28" fmla="*/ 462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462" y="5362"/>
                </a:moveTo>
                <a:lnTo>
                  <a:pt x="0" y="5362"/>
                </a:lnTo>
                <a:lnTo>
                  <a:pt x="0" y="4676"/>
                </a:lnTo>
                <a:cubicBezTo>
                  <a:pt x="0" y="3345"/>
                  <a:pt x="101" y="2545"/>
                  <a:pt x="604" y="1513"/>
                </a:cubicBezTo>
                <a:lnTo>
                  <a:pt x="1086" y="526"/>
                </a:lnTo>
                <a:lnTo>
                  <a:pt x="941" y="459"/>
                </a:lnTo>
                <a:cubicBezTo>
                  <a:pt x="908" y="443"/>
                  <a:pt x="907" y="401"/>
                  <a:pt x="944" y="379"/>
                </a:cubicBezTo>
                <a:lnTo>
                  <a:pt x="1552" y="14"/>
                </a:lnTo>
                <a:cubicBezTo>
                  <a:pt x="1576" y="0"/>
                  <a:pt x="1614" y="17"/>
                  <a:pt x="1618" y="45"/>
                </a:cubicBezTo>
                <a:lnTo>
                  <a:pt x="1727" y="742"/>
                </a:lnTo>
                <a:cubicBezTo>
                  <a:pt x="1732" y="777"/>
                  <a:pt x="1706" y="813"/>
                  <a:pt x="1671" y="797"/>
                </a:cubicBezTo>
                <a:lnTo>
                  <a:pt x="1505" y="720"/>
                </a:lnTo>
                <a:lnTo>
                  <a:pt x="999" y="1758"/>
                </a:lnTo>
                <a:cubicBezTo>
                  <a:pt x="565" y="2647"/>
                  <a:pt x="462" y="3321"/>
                  <a:pt x="462" y="4472"/>
                </a:cubicBezTo>
                <a:lnTo>
                  <a:pt x="462" y="5362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Calibri" panose="020F0502020204030204" charset="0"/>
            </a:endParaRPr>
          </a:p>
        </p:txBody>
      </p:sp>
      <p:pic>
        <p:nvPicPr>
          <p:cNvPr id="2" name="Picture 1" descr="C:\Users\NHU Y\OneDrive\Hình ảnh\TTNM\s4.pngs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02703" y="4568190"/>
            <a:ext cx="2695575" cy="1854200"/>
          </a:xfrm>
          <a:prstGeom prst="rect">
            <a:avLst/>
          </a:prstGeom>
        </p:spPr>
      </p:pic>
      <p:pic>
        <p:nvPicPr>
          <p:cNvPr id="3" name="Picture 2" descr="C:\Users\NHU Y\OneDrive\Hình ảnh\TTNM\s5.pngs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27365" y="2583180"/>
            <a:ext cx="2484755" cy="1691640"/>
          </a:xfrm>
          <a:prstGeom prst="rect">
            <a:avLst/>
          </a:prstGeom>
        </p:spPr>
      </p:pic>
      <p:pic>
        <p:nvPicPr>
          <p:cNvPr id="4" name="Picture 3" descr="C:\Users\NHU Y\OneDrive\Hình ảnh\TTNM\s6.pngs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085773" y="4568190"/>
            <a:ext cx="2549525" cy="18395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69450" y="178474"/>
            <a:ext cx="2924382" cy="210752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608161" y="438021"/>
            <a:ext cx="89039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First Generation Prototypes</a:t>
            </a:r>
            <a:endParaRPr lang="zh-CN" altLang="en-US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77519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27" y="1571307"/>
            <a:ext cx="5550547" cy="126000"/>
          </a:xfrm>
          <a:prstGeom prst="rect">
            <a:avLst/>
          </a:prstGeom>
        </p:spPr>
      </p:pic>
      <p:sp>
        <p:nvSpPr>
          <p:cNvPr id="44" name="PA_任意多边形 14"/>
          <p:cNvSpPr/>
          <p:nvPr>
            <p:custDataLst>
              <p:tags r:id="rId3"/>
            </p:custDataLst>
          </p:nvPr>
        </p:nvSpPr>
        <p:spPr bwMode="auto">
          <a:xfrm>
            <a:off x="6318250" y="5188585"/>
            <a:ext cx="1197610" cy="1669415"/>
          </a:xfrm>
          <a:custGeom>
            <a:avLst/>
            <a:gdLst>
              <a:gd name="T0" fmla="*/ 0 w 2757"/>
              <a:gd name="T1" fmla="*/ 3864 h 3864"/>
              <a:gd name="T2" fmla="*/ 0 w 2757"/>
              <a:gd name="T3" fmla="*/ 3056 h 3864"/>
              <a:gd name="T4" fmla="*/ 1295 w 2757"/>
              <a:gd name="T5" fmla="*/ 661 h 3864"/>
              <a:gd name="T6" fmla="*/ 2035 w 2757"/>
              <a:gd name="T7" fmla="*/ 202 h 3864"/>
              <a:gd name="T8" fmla="*/ 1952 w 2757"/>
              <a:gd name="T9" fmla="*/ 67 h 3864"/>
              <a:gd name="T10" fmla="*/ 1998 w 2757"/>
              <a:gd name="T11" fmla="*/ 2 h 3864"/>
              <a:gd name="T12" fmla="*/ 2706 w 2757"/>
              <a:gd name="T13" fmla="*/ 34 h 3864"/>
              <a:gd name="T14" fmla="*/ 2745 w 2757"/>
              <a:gd name="T15" fmla="*/ 97 h 3864"/>
              <a:gd name="T16" fmla="*/ 2450 w 2757"/>
              <a:gd name="T17" fmla="*/ 737 h 3864"/>
              <a:gd name="T18" fmla="*/ 2373 w 2757"/>
              <a:gd name="T19" fmla="*/ 752 h 3864"/>
              <a:gd name="T20" fmla="*/ 2277 w 2757"/>
              <a:gd name="T21" fmla="*/ 595 h 3864"/>
              <a:gd name="T22" fmla="*/ 1596 w 2757"/>
              <a:gd name="T23" fmla="*/ 1018 h 3864"/>
              <a:gd name="T24" fmla="*/ 462 w 2757"/>
              <a:gd name="T25" fmla="*/ 3002 h 3864"/>
              <a:gd name="T26" fmla="*/ 462 w 2757"/>
              <a:gd name="T27" fmla="*/ 3864 h 3864"/>
              <a:gd name="T28" fmla="*/ 0 w 2757"/>
              <a:gd name="T29" fmla="*/ 3864 h 3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57" h="3864">
                <a:moveTo>
                  <a:pt x="0" y="3864"/>
                </a:moveTo>
                <a:lnTo>
                  <a:pt x="0" y="3056"/>
                </a:lnTo>
                <a:cubicBezTo>
                  <a:pt x="0" y="2031"/>
                  <a:pt x="313" y="1270"/>
                  <a:pt x="1295" y="661"/>
                </a:cubicBezTo>
                <a:lnTo>
                  <a:pt x="2035" y="202"/>
                </a:lnTo>
                <a:lnTo>
                  <a:pt x="1952" y="67"/>
                </a:lnTo>
                <a:cubicBezTo>
                  <a:pt x="1933" y="36"/>
                  <a:pt x="1955" y="0"/>
                  <a:pt x="1998" y="2"/>
                </a:cubicBezTo>
                <a:lnTo>
                  <a:pt x="2706" y="34"/>
                </a:lnTo>
                <a:cubicBezTo>
                  <a:pt x="2735" y="35"/>
                  <a:pt x="2757" y="71"/>
                  <a:pt x="2745" y="97"/>
                </a:cubicBezTo>
                <a:lnTo>
                  <a:pt x="2450" y="737"/>
                </a:lnTo>
                <a:cubicBezTo>
                  <a:pt x="2435" y="770"/>
                  <a:pt x="2394" y="785"/>
                  <a:pt x="2373" y="752"/>
                </a:cubicBezTo>
                <a:lnTo>
                  <a:pt x="2277" y="595"/>
                </a:lnTo>
                <a:lnTo>
                  <a:pt x="1596" y="1018"/>
                </a:lnTo>
                <a:cubicBezTo>
                  <a:pt x="781" y="1522"/>
                  <a:pt x="462" y="2037"/>
                  <a:pt x="462" y="3002"/>
                </a:cubicBezTo>
                <a:lnTo>
                  <a:pt x="462" y="3864"/>
                </a:lnTo>
                <a:lnTo>
                  <a:pt x="0" y="3864"/>
                </a:ln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45" name="PA_任意多边形 15"/>
          <p:cNvSpPr/>
          <p:nvPr>
            <p:custDataLst>
              <p:tags r:id="rId4"/>
            </p:custDataLst>
          </p:nvPr>
        </p:nvSpPr>
        <p:spPr bwMode="auto">
          <a:xfrm>
            <a:off x="5839460" y="3958590"/>
            <a:ext cx="1603375" cy="2899410"/>
          </a:xfrm>
          <a:custGeom>
            <a:avLst/>
            <a:gdLst>
              <a:gd name="T0" fmla="*/ 462 w 1732"/>
              <a:gd name="T1" fmla="*/ 5362 h 5362"/>
              <a:gd name="T2" fmla="*/ 0 w 1732"/>
              <a:gd name="T3" fmla="*/ 5362 h 5362"/>
              <a:gd name="T4" fmla="*/ 0 w 1732"/>
              <a:gd name="T5" fmla="*/ 4676 h 5362"/>
              <a:gd name="T6" fmla="*/ 604 w 1732"/>
              <a:gd name="T7" fmla="*/ 1513 h 5362"/>
              <a:gd name="T8" fmla="*/ 1086 w 1732"/>
              <a:gd name="T9" fmla="*/ 526 h 5362"/>
              <a:gd name="T10" fmla="*/ 941 w 1732"/>
              <a:gd name="T11" fmla="*/ 459 h 5362"/>
              <a:gd name="T12" fmla="*/ 944 w 1732"/>
              <a:gd name="T13" fmla="*/ 379 h 5362"/>
              <a:gd name="T14" fmla="*/ 1552 w 1732"/>
              <a:gd name="T15" fmla="*/ 14 h 5362"/>
              <a:gd name="T16" fmla="*/ 1618 w 1732"/>
              <a:gd name="T17" fmla="*/ 45 h 5362"/>
              <a:gd name="T18" fmla="*/ 1727 w 1732"/>
              <a:gd name="T19" fmla="*/ 742 h 5362"/>
              <a:gd name="T20" fmla="*/ 1671 w 1732"/>
              <a:gd name="T21" fmla="*/ 797 h 5362"/>
              <a:gd name="T22" fmla="*/ 1505 w 1732"/>
              <a:gd name="T23" fmla="*/ 720 h 5362"/>
              <a:gd name="T24" fmla="*/ 999 w 1732"/>
              <a:gd name="T25" fmla="*/ 1758 h 5362"/>
              <a:gd name="T26" fmla="*/ 462 w 1732"/>
              <a:gd name="T27" fmla="*/ 4472 h 5362"/>
              <a:gd name="T28" fmla="*/ 462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462" y="5362"/>
                </a:moveTo>
                <a:lnTo>
                  <a:pt x="0" y="5362"/>
                </a:lnTo>
                <a:lnTo>
                  <a:pt x="0" y="4676"/>
                </a:lnTo>
                <a:cubicBezTo>
                  <a:pt x="0" y="3345"/>
                  <a:pt x="101" y="2545"/>
                  <a:pt x="604" y="1513"/>
                </a:cubicBezTo>
                <a:lnTo>
                  <a:pt x="1086" y="526"/>
                </a:lnTo>
                <a:lnTo>
                  <a:pt x="941" y="459"/>
                </a:lnTo>
                <a:cubicBezTo>
                  <a:pt x="908" y="443"/>
                  <a:pt x="907" y="401"/>
                  <a:pt x="944" y="379"/>
                </a:cubicBezTo>
                <a:lnTo>
                  <a:pt x="1552" y="14"/>
                </a:lnTo>
                <a:cubicBezTo>
                  <a:pt x="1576" y="0"/>
                  <a:pt x="1614" y="17"/>
                  <a:pt x="1618" y="45"/>
                </a:cubicBezTo>
                <a:lnTo>
                  <a:pt x="1727" y="742"/>
                </a:lnTo>
                <a:cubicBezTo>
                  <a:pt x="1732" y="777"/>
                  <a:pt x="1706" y="813"/>
                  <a:pt x="1671" y="797"/>
                </a:cubicBezTo>
                <a:lnTo>
                  <a:pt x="1505" y="720"/>
                </a:lnTo>
                <a:lnTo>
                  <a:pt x="999" y="1758"/>
                </a:lnTo>
                <a:cubicBezTo>
                  <a:pt x="565" y="2647"/>
                  <a:pt x="462" y="3321"/>
                  <a:pt x="462" y="4472"/>
                </a:cubicBezTo>
                <a:lnTo>
                  <a:pt x="462" y="5362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Calibri" panose="020F0502020204030204" charset="0"/>
            </a:endParaRPr>
          </a:p>
        </p:txBody>
      </p:sp>
      <p:pic>
        <p:nvPicPr>
          <p:cNvPr id="3" name="Picture 2" descr="C:\Users\NHU Y\OneDrive\Hình ảnh\TTNM\s7.pngs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33398" y="2583180"/>
            <a:ext cx="2472690" cy="1691640"/>
          </a:xfrm>
          <a:prstGeom prst="rect">
            <a:avLst/>
          </a:prstGeom>
        </p:spPr>
      </p:pic>
      <p:pic>
        <p:nvPicPr>
          <p:cNvPr id="4" name="Picture 3" descr="C:\Users\NHU Y\OneDrive\Hình ảnh\TTNM\s8.pngs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85773" y="4685665"/>
            <a:ext cx="2549525" cy="16046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reeform: Shape 18"/>
          <p:cNvSpPr/>
          <p:nvPr/>
        </p:nvSpPr>
        <p:spPr bwMode="auto">
          <a:xfrm>
            <a:off x="4255135" y="1395095"/>
            <a:ext cx="3331845" cy="3011170"/>
          </a:xfrm>
          <a:custGeom>
            <a:avLst/>
            <a:gdLst>
              <a:gd name="T0" fmla="*/ 116 w 428"/>
              <a:gd name="T1" fmla="*/ 116 h 447"/>
              <a:gd name="T2" fmla="*/ 286 w 428"/>
              <a:gd name="T3" fmla="*/ 97 h 447"/>
              <a:gd name="T4" fmla="*/ 363 w 428"/>
              <a:gd name="T5" fmla="*/ 221 h 447"/>
              <a:gd name="T6" fmla="*/ 143 w 428"/>
              <a:gd name="T7" fmla="*/ 358 h 447"/>
              <a:gd name="T8" fmla="*/ 67 w 428"/>
              <a:gd name="T9" fmla="*/ 208 h 447"/>
              <a:gd name="T10" fmla="*/ 7 w 428"/>
              <a:gd name="T11" fmla="*/ 208 h 447"/>
              <a:gd name="T12" fmla="*/ 95 w 428"/>
              <a:gd name="T13" fmla="*/ 398 h 447"/>
              <a:gd name="T14" fmla="*/ 307 w 428"/>
              <a:gd name="T15" fmla="*/ 415 h 447"/>
              <a:gd name="T16" fmla="*/ 423 w 428"/>
              <a:gd name="T17" fmla="*/ 240 h 447"/>
              <a:gd name="T18" fmla="*/ 330 w 428"/>
              <a:gd name="T19" fmla="*/ 53 h 447"/>
              <a:gd name="T20" fmla="*/ 74 w 428"/>
              <a:gd name="T21" fmla="*/ 74 h 447"/>
              <a:gd name="T22" fmla="*/ 116 w 428"/>
              <a:gd name="T23" fmla="*/ 116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8" h="447">
                <a:moveTo>
                  <a:pt x="116" y="116"/>
                </a:moveTo>
                <a:cubicBezTo>
                  <a:pt x="163" y="75"/>
                  <a:pt x="231" y="67"/>
                  <a:pt x="286" y="97"/>
                </a:cubicBezTo>
                <a:cubicBezTo>
                  <a:pt x="331" y="122"/>
                  <a:pt x="361" y="169"/>
                  <a:pt x="363" y="221"/>
                </a:cubicBezTo>
                <a:cubicBezTo>
                  <a:pt x="368" y="334"/>
                  <a:pt x="244" y="414"/>
                  <a:pt x="143" y="358"/>
                </a:cubicBezTo>
                <a:cubicBezTo>
                  <a:pt x="89" y="328"/>
                  <a:pt x="61" y="269"/>
                  <a:pt x="67" y="208"/>
                </a:cubicBezTo>
                <a:cubicBezTo>
                  <a:pt x="71" y="169"/>
                  <a:pt x="11" y="170"/>
                  <a:pt x="7" y="208"/>
                </a:cubicBezTo>
                <a:cubicBezTo>
                  <a:pt x="0" y="282"/>
                  <a:pt x="34" y="355"/>
                  <a:pt x="95" y="398"/>
                </a:cubicBezTo>
                <a:cubicBezTo>
                  <a:pt x="156" y="442"/>
                  <a:pt x="239" y="447"/>
                  <a:pt x="307" y="415"/>
                </a:cubicBezTo>
                <a:cubicBezTo>
                  <a:pt x="374" y="383"/>
                  <a:pt x="418" y="314"/>
                  <a:pt x="423" y="240"/>
                </a:cubicBezTo>
                <a:cubicBezTo>
                  <a:pt x="428" y="166"/>
                  <a:pt x="391" y="94"/>
                  <a:pt x="330" y="53"/>
                </a:cubicBezTo>
                <a:cubicBezTo>
                  <a:pt x="250" y="0"/>
                  <a:pt x="145" y="12"/>
                  <a:pt x="74" y="74"/>
                </a:cubicBezTo>
                <a:cubicBezTo>
                  <a:pt x="44" y="99"/>
                  <a:pt x="87" y="142"/>
                  <a:pt x="116" y="116"/>
                </a:cubicBez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p>
            <a:pPr algn="ctr"/>
            <a:endParaRPr sz="2400"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2876409" y="4830936"/>
            <a:ext cx="6661533" cy="151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455138" y="5229056"/>
            <a:ext cx="76581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Second Generation Prototype</a:t>
            </a:r>
            <a:endParaRPr lang="zh-CN" altLang="en-US" sz="4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69450" y="178474"/>
            <a:ext cx="2924382" cy="210752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296377" y="438021"/>
            <a:ext cx="95275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Second Generation Prototype</a:t>
            </a:r>
            <a:endParaRPr lang="zh-CN" altLang="en-US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77519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27" y="1571307"/>
            <a:ext cx="5550547" cy="126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31169" y="-1799479"/>
            <a:ext cx="1182674" cy="1273318"/>
          </a:xfrm>
          <a:prstGeom prst="rect">
            <a:avLst/>
          </a:prstGeom>
          <a:solidFill>
            <a:srgbClr val="90C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13843" y="-1799479"/>
            <a:ext cx="1182674" cy="1273318"/>
          </a:xfrm>
          <a:prstGeom prst="rect">
            <a:avLst/>
          </a:prstGeom>
          <a:solidFill>
            <a:srgbClr val="F3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0" name="PA_任意多边形 5"/>
          <p:cNvSpPr/>
          <p:nvPr>
            <p:custDataLst>
              <p:tags r:id="rId3"/>
            </p:custDataLst>
          </p:nvPr>
        </p:nvSpPr>
        <p:spPr bwMode="auto">
          <a:xfrm>
            <a:off x="724535" y="2449830"/>
            <a:ext cx="2823210" cy="1916430"/>
          </a:xfrm>
          <a:prstGeom prst="flowChartProcess">
            <a:avLst/>
          </a:prstGeom>
          <a:blipFill rotWithShape="1">
            <a:blip r:embed="rId4"/>
            <a:stretch>
              <a:fillRect/>
            </a:stretch>
          </a:blip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PA_任意多边形 6"/>
          <p:cNvSpPr/>
          <p:nvPr>
            <p:custDataLst>
              <p:tags r:id="rId5"/>
            </p:custDataLst>
          </p:nvPr>
        </p:nvSpPr>
        <p:spPr bwMode="auto">
          <a:xfrm>
            <a:off x="2094865" y="4185285"/>
            <a:ext cx="3075940" cy="1958340"/>
          </a:xfrm>
          <a:prstGeom prst="flowChartProcess">
            <a:avLst/>
          </a:prstGeom>
          <a:blipFill rotWithShape="1">
            <a:blip r:embed="rId6"/>
            <a:stretch>
              <a:fillRect/>
            </a:stretch>
          </a:blip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18" name="PA_任意多边形 7"/>
          <p:cNvSpPr/>
          <p:nvPr>
            <p:custDataLst>
              <p:tags r:id="rId7"/>
            </p:custDataLst>
          </p:nvPr>
        </p:nvSpPr>
        <p:spPr bwMode="auto">
          <a:xfrm>
            <a:off x="4321175" y="2417445"/>
            <a:ext cx="2874010" cy="1916430"/>
          </a:xfrm>
          <a:prstGeom prst="flowChartProcess">
            <a:avLst/>
          </a:prstGeom>
          <a:blipFill rotWithShape="1">
            <a:blip r:embed="rId8"/>
            <a:stretch>
              <a:fillRect/>
            </a:stretch>
          </a:blip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25" name="PA_任意多边形 8"/>
          <p:cNvSpPr/>
          <p:nvPr>
            <p:custDataLst>
              <p:tags r:id="rId9"/>
            </p:custDataLst>
          </p:nvPr>
        </p:nvSpPr>
        <p:spPr bwMode="auto">
          <a:xfrm>
            <a:off x="5822315" y="4185285"/>
            <a:ext cx="2853690" cy="1958975"/>
          </a:xfrm>
          <a:prstGeom prst="flowChartProcess">
            <a:avLst/>
          </a:prstGeom>
          <a:blipFill rotWithShape="1">
            <a:blip r:embed="rId10"/>
            <a:stretch>
              <a:fillRect/>
            </a:stretch>
          </a:blip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sp>
        <p:nvSpPr>
          <p:cNvPr id="29" name="PA_任意多边形 9"/>
          <p:cNvSpPr/>
          <p:nvPr>
            <p:custDataLst>
              <p:tags r:id="rId11"/>
            </p:custDataLst>
          </p:nvPr>
        </p:nvSpPr>
        <p:spPr bwMode="auto">
          <a:xfrm>
            <a:off x="7968615" y="2417445"/>
            <a:ext cx="3071495" cy="1916430"/>
          </a:xfrm>
          <a:prstGeom prst="flowChartProcess">
            <a:avLst/>
          </a:prstGeom>
          <a:blipFill rotWithShape="1">
            <a:blip r:embed="rId12"/>
            <a:stretch>
              <a:fillRect/>
            </a:stretch>
          </a:blip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612" y="4564021"/>
            <a:ext cx="4320000" cy="9806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97670" y="5009909"/>
            <a:ext cx="42242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CONTENTS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29400" y="285195"/>
            <a:ext cx="20250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Introduction</a:t>
            </a:r>
            <a:endParaRPr lang="en-US" altLang="zh-CN" sz="2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29400" y="1193163"/>
            <a:ext cx="55378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Definition of the problem addressed</a:t>
            </a:r>
            <a:endParaRPr lang="en-US" altLang="zh-CN" sz="2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29400" y="2062761"/>
            <a:ext cx="36125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Review of related word</a:t>
            </a:r>
            <a:endParaRPr lang="en-US" altLang="zh-CN" sz="2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29400" y="2986303"/>
            <a:ext cx="47593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Analysis of User Requirements </a:t>
            </a:r>
            <a:endParaRPr lang="en-US" altLang="zh-CN" sz="2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endParaRPr lang="en-US" altLang="zh-CN" sz="2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13690" y="1518920"/>
            <a:ext cx="4208145" cy="2696845"/>
            <a:chOff x="817563" y="393700"/>
            <a:chExt cx="3854451" cy="2460625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2338388" y="2359025"/>
              <a:ext cx="415925" cy="479425"/>
            </a:xfrm>
            <a:prstGeom prst="ellipse">
              <a:avLst/>
            </a:prstGeom>
            <a:solidFill>
              <a:srgbClr val="40B1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2297113" y="2359025"/>
              <a:ext cx="271463" cy="479425"/>
            </a:xfrm>
            <a:prstGeom prst="ellipse">
              <a:avLst/>
            </a:prstGeom>
            <a:solidFill>
              <a:srgbClr val="90C9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1" name="Freeform 7"/>
            <p:cNvSpPr/>
            <p:nvPr/>
          </p:nvSpPr>
          <p:spPr bwMode="auto">
            <a:xfrm>
              <a:off x="1824038" y="393700"/>
              <a:ext cx="1457325" cy="1787525"/>
            </a:xfrm>
            <a:custGeom>
              <a:avLst/>
              <a:gdLst>
                <a:gd name="T0" fmla="*/ 464 w 747"/>
                <a:gd name="T1" fmla="*/ 864 h 915"/>
                <a:gd name="T2" fmla="*/ 550 w 747"/>
                <a:gd name="T3" fmla="*/ 657 h 915"/>
                <a:gd name="T4" fmla="*/ 682 w 747"/>
                <a:gd name="T5" fmla="*/ 467 h 915"/>
                <a:gd name="T6" fmla="*/ 536 w 747"/>
                <a:gd name="T7" fmla="*/ 60 h 915"/>
                <a:gd name="T8" fmla="*/ 163 w 747"/>
                <a:gd name="T9" fmla="*/ 73 h 915"/>
                <a:gd name="T10" fmla="*/ 20 w 747"/>
                <a:gd name="T11" fmla="*/ 256 h 915"/>
                <a:gd name="T12" fmla="*/ 15 w 747"/>
                <a:gd name="T13" fmla="*/ 409 h 915"/>
                <a:gd name="T14" fmla="*/ 43 w 747"/>
                <a:gd name="T15" fmla="*/ 458 h 915"/>
                <a:gd name="T16" fmla="*/ 123 w 747"/>
                <a:gd name="T17" fmla="*/ 455 h 915"/>
                <a:gd name="T18" fmla="*/ 152 w 747"/>
                <a:gd name="T19" fmla="*/ 304 h 915"/>
                <a:gd name="T20" fmla="*/ 346 w 747"/>
                <a:gd name="T21" fmla="*/ 145 h 915"/>
                <a:gd name="T22" fmla="*/ 538 w 747"/>
                <a:gd name="T23" fmla="*/ 226 h 915"/>
                <a:gd name="T24" fmla="*/ 429 w 747"/>
                <a:gd name="T25" fmla="*/ 613 h 915"/>
                <a:gd name="T26" fmla="*/ 353 w 747"/>
                <a:gd name="T27" fmla="*/ 838 h 915"/>
                <a:gd name="T28" fmla="*/ 434 w 747"/>
                <a:gd name="T29" fmla="*/ 896 h 915"/>
                <a:gd name="T30" fmla="*/ 464 w 747"/>
                <a:gd name="T31" fmla="*/ 86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7" h="915">
                  <a:moveTo>
                    <a:pt x="464" y="864"/>
                  </a:moveTo>
                  <a:cubicBezTo>
                    <a:pt x="478" y="836"/>
                    <a:pt x="449" y="773"/>
                    <a:pt x="550" y="657"/>
                  </a:cubicBezTo>
                  <a:cubicBezTo>
                    <a:pt x="591" y="609"/>
                    <a:pt x="658" y="527"/>
                    <a:pt x="682" y="467"/>
                  </a:cubicBezTo>
                  <a:cubicBezTo>
                    <a:pt x="747" y="304"/>
                    <a:pt x="678" y="136"/>
                    <a:pt x="536" y="60"/>
                  </a:cubicBezTo>
                  <a:cubicBezTo>
                    <a:pt x="425" y="0"/>
                    <a:pt x="272" y="9"/>
                    <a:pt x="163" y="73"/>
                  </a:cubicBezTo>
                  <a:cubicBezTo>
                    <a:pt x="97" y="111"/>
                    <a:pt x="46" y="183"/>
                    <a:pt x="20" y="256"/>
                  </a:cubicBezTo>
                  <a:cubicBezTo>
                    <a:pt x="3" y="305"/>
                    <a:pt x="0" y="360"/>
                    <a:pt x="15" y="409"/>
                  </a:cubicBezTo>
                  <a:cubicBezTo>
                    <a:pt x="21" y="427"/>
                    <a:pt x="29" y="445"/>
                    <a:pt x="43" y="458"/>
                  </a:cubicBezTo>
                  <a:cubicBezTo>
                    <a:pt x="68" y="482"/>
                    <a:pt x="100" y="480"/>
                    <a:pt x="123" y="455"/>
                  </a:cubicBezTo>
                  <a:cubicBezTo>
                    <a:pt x="171" y="405"/>
                    <a:pt x="142" y="365"/>
                    <a:pt x="152" y="304"/>
                  </a:cubicBezTo>
                  <a:cubicBezTo>
                    <a:pt x="167" y="215"/>
                    <a:pt x="260" y="145"/>
                    <a:pt x="346" y="145"/>
                  </a:cubicBezTo>
                  <a:cubicBezTo>
                    <a:pt x="421" y="145"/>
                    <a:pt x="489" y="163"/>
                    <a:pt x="538" y="226"/>
                  </a:cubicBezTo>
                  <a:cubicBezTo>
                    <a:pt x="658" y="381"/>
                    <a:pt x="523" y="497"/>
                    <a:pt x="429" y="613"/>
                  </a:cubicBezTo>
                  <a:cubicBezTo>
                    <a:pt x="377" y="678"/>
                    <a:pt x="339" y="754"/>
                    <a:pt x="353" y="838"/>
                  </a:cubicBezTo>
                  <a:cubicBezTo>
                    <a:pt x="359" y="873"/>
                    <a:pt x="393" y="915"/>
                    <a:pt x="434" y="896"/>
                  </a:cubicBezTo>
                  <a:cubicBezTo>
                    <a:pt x="448" y="889"/>
                    <a:pt x="457" y="878"/>
                    <a:pt x="464" y="864"/>
                  </a:cubicBezTo>
                </a:path>
              </a:pathLst>
            </a:custGeom>
            <a:solidFill>
              <a:srgbClr val="40B1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2" name="Freeform 8"/>
            <p:cNvSpPr/>
            <p:nvPr/>
          </p:nvSpPr>
          <p:spPr bwMode="auto">
            <a:xfrm>
              <a:off x="1739901" y="398463"/>
              <a:ext cx="1404938" cy="1646237"/>
            </a:xfrm>
            <a:custGeom>
              <a:avLst/>
              <a:gdLst>
                <a:gd name="T0" fmla="*/ 447 w 720"/>
                <a:gd name="T1" fmla="*/ 796 h 843"/>
                <a:gd name="T2" fmla="*/ 529 w 720"/>
                <a:gd name="T3" fmla="*/ 605 h 843"/>
                <a:gd name="T4" fmla="*/ 657 w 720"/>
                <a:gd name="T5" fmla="*/ 430 h 843"/>
                <a:gd name="T6" fmla="*/ 516 w 720"/>
                <a:gd name="T7" fmla="*/ 55 h 843"/>
                <a:gd name="T8" fmla="*/ 157 w 720"/>
                <a:gd name="T9" fmla="*/ 66 h 843"/>
                <a:gd name="T10" fmla="*/ 19 w 720"/>
                <a:gd name="T11" fmla="*/ 235 h 843"/>
                <a:gd name="T12" fmla="*/ 14 w 720"/>
                <a:gd name="T13" fmla="*/ 377 h 843"/>
                <a:gd name="T14" fmla="*/ 41 w 720"/>
                <a:gd name="T15" fmla="*/ 422 h 843"/>
                <a:gd name="T16" fmla="*/ 118 w 720"/>
                <a:gd name="T17" fmla="*/ 419 h 843"/>
                <a:gd name="T18" fmla="*/ 146 w 720"/>
                <a:gd name="T19" fmla="*/ 280 h 843"/>
                <a:gd name="T20" fmla="*/ 333 w 720"/>
                <a:gd name="T21" fmla="*/ 133 h 843"/>
                <a:gd name="T22" fmla="*/ 518 w 720"/>
                <a:gd name="T23" fmla="*/ 208 h 843"/>
                <a:gd name="T24" fmla="*/ 413 w 720"/>
                <a:gd name="T25" fmla="*/ 565 h 843"/>
                <a:gd name="T26" fmla="*/ 340 w 720"/>
                <a:gd name="T27" fmla="*/ 772 h 843"/>
                <a:gd name="T28" fmla="*/ 418 w 720"/>
                <a:gd name="T29" fmla="*/ 825 h 843"/>
                <a:gd name="T30" fmla="*/ 447 w 720"/>
                <a:gd name="T31" fmla="*/ 796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0" h="843">
                  <a:moveTo>
                    <a:pt x="447" y="796"/>
                  </a:moveTo>
                  <a:cubicBezTo>
                    <a:pt x="460" y="770"/>
                    <a:pt x="432" y="712"/>
                    <a:pt x="529" y="605"/>
                  </a:cubicBezTo>
                  <a:cubicBezTo>
                    <a:pt x="569" y="561"/>
                    <a:pt x="634" y="485"/>
                    <a:pt x="657" y="430"/>
                  </a:cubicBezTo>
                  <a:cubicBezTo>
                    <a:pt x="720" y="280"/>
                    <a:pt x="653" y="125"/>
                    <a:pt x="516" y="55"/>
                  </a:cubicBezTo>
                  <a:cubicBezTo>
                    <a:pt x="409" y="0"/>
                    <a:pt x="262" y="8"/>
                    <a:pt x="157" y="66"/>
                  </a:cubicBezTo>
                  <a:cubicBezTo>
                    <a:pt x="93" y="102"/>
                    <a:pt x="44" y="168"/>
                    <a:pt x="19" y="235"/>
                  </a:cubicBezTo>
                  <a:cubicBezTo>
                    <a:pt x="3" y="281"/>
                    <a:pt x="0" y="331"/>
                    <a:pt x="14" y="377"/>
                  </a:cubicBezTo>
                  <a:cubicBezTo>
                    <a:pt x="20" y="393"/>
                    <a:pt x="28" y="410"/>
                    <a:pt x="41" y="422"/>
                  </a:cubicBezTo>
                  <a:cubicBezTo>
                    <a:pt x="65" y="444"/>
                    <a:pt x="96" y="442"/>
                    <a:pt x="118" y="419"/>
                  </a:cubicBezTo>
                  <a:cubicBezTo>
                    <a:pt x="164" y="373"/>
                    <a:pt x="136" y="336"/>
                    <a:pt x="146" y="280"/>
                  </a:cubicBezTo>
                  <a:cubicBezTo>
                    <a:pt x="161" y="198"/>
                    <a:pt x="250" y="133"/>
                    <a:pt x="333" y="133"/>
                  </a:cubicBezTo>
                  <a:cubicBezTo>
                    <a:pt x="405" y="133"/>
                    <a:pt x="471" y="150"/>
                    <a:pt x="518" y="208"/>
                  </a:cubicBezTo>
                  <a:cubicBezTo>
                    <a:pt x="633" y="351"/>
                    <a:pt x="504" y="457"/>
                    <a:pt x="413" y="565"/>
                  </a:cubicBezTo>
                  <a:cubicBezTo>
                    <a:pt x="363" y="624"/>
                    <a:pt x="326" y="695"/>
                    <a:pt x="340" y="772"/>
                  </a:cubicBezTo>
                  <a:cubicBezTo>
                    <a:pt x="345" y="804"/>
                    <a:pt x="378" y="843"/>
                    <a:pt x="418" y="825"/>
                  </a:cubicBezTo>
                  <a:cubicBezTo>
                    <a:pt x="431" y="819"/>
                    <a:pt x="440" y="809"/>
                    <a:pt x="447" y="796"/>
                  </a:cubicBezTo>
                </a:path>
              </a:pathLst>
            </a:custGeom>
            <a:solidFill>
              <a:srgbClr val="90C9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1649413" y="466725"/>
              <a:ext cx="1500188" cy="1755775"/>
            </a:xfrm>
            <a:custGeom>
              <a:avLst/>
              <a:gdLst>
                <a:gd name="T0" fmla="*/ 254 w 768"/>
                <a:gd name="T1" fmla="*/ 0 h 899"/>
                <a:gd name="T2" fmla="*/ 168 w 768"/>
                <a:gd name="T3" fmla="*/ 37 h 899"/>
                <a:gd name="T4" fmla="*/ 21 w 768"/>
                <a:gd name="T5" fmla="*/ 224 h 899"/>
                <a:gd name="T6" fmla="*/ 16 w 768"/>
                <a:gd name="T7" fmla="*/ 381 h 899"/>
                <a:gd name="T8" fmla="*/ 44 w 768"/>
                <a:gd name="T9" fmla="*/ 431 h 899"/>
                <a:gd name="T10" fmla="*/ 127 w 768"/>
                <a:gd name="T11" fmla="*/ 428 h 899"/>
                <a:gd name="T12" fmla="*/ 156 w 768"/>
                <a:gd name="T13" fmla="*/ 273 h 899"/>
                <a:gd name="T14" fmla="*/ 356 w 768"/>
                <a:gd name="T15" fmla="*/ 110 h 899"/>
                <a:gd name="T16" fmla="*/ 553 w 768"/>
                <a:gd name="T17" fmla="*/ 193 h 899"/>
                <a:gd name="T18" fmla="*/ 441 w 768"/>
                <a:gd name="T19" fmla="*/ 590 h 899"/>
                <a:gd name="T20" fmla="*/ 363 w 768"/>
                <a:gd name="T21" fmla="*/ 819 h 899"/>
                <a:gd name="T22" fmla="*/ 446 w 768"/>
                <a:gd name="T23" fmla="*/ 879 h 899"/>
                <a:gd name="T24" fmla="*/ 477 w 768"/>
                <a:gd name="T25" fmla="*/ 846 h 899"/>
                <a:gd name="T26" fmla="*/ 565 w 768"/>
                <a:gd name="T27" fmla="*/ 634 h 899"/>
                <a:gd name="T28" fmla="*/ 701 w 768"/>
                <a:gd name="T29" fmla="*/ 440 h 899"/>
                <a:gd name="T30" fmla="*/ 551 w 768"/>
                <a:gd name="T31" fmla="*/ 24 h 899"/>
                <a:gd name="T32" fmla="*/ 505 w 768"/>
                <a:gd name="T33" fmla="*/ 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8" h="899">
                  <a:moveTo>
                    <a:pt x="254" y="0"/>
                  </a:moveTo>
                  <a:cubicBezTo>
                    <a:pt x="223" y="9"/>
                    <a:pt x="194" y="21"/>
                    <a:pt x="168" y="37"/>
                  </a:cubicBezTo>
                  <a:cubicBezTo>
                    <a:pt x="99" y="76"/>
                    <a:pt x="47" y="150"/>
                    <a:pt x="21" y="224"/>
                  </a:cubicBezTo>
                  <a:cubicBezTo>
                    <a:pt x="3" y="274"/>
                    <a:pt x="0" y="330"/>
                    <a:pt x="16" y="381"/>
                  </a:cubicBezTo>
                  <a:cubicBezTo>
                    <a:pt x="21" y="400"/>
                    <a:pt x="30" y="418"/>
                    <a:pt x="44" y="431"/>
                  </a:cubicBezTo>
                  <a:cubicBezTo>
                    <a:pt x="70" y="456"/>
                    <a:pt x="103" y="453"/>
                    <a:pt x="127" y="428"/>
                  </a:cubicBezTo>
                  <a:cubicBezTo>
                    <a:pt x="175" y="376"/>
                    <a:pt x="145" y="336"/>
                    <a:pt x="156" y="273"/>
                  </a:cubicBezTo>
                  <a:cubicBezTo>
                    <a:pt x="172" y="182"/>
                    <a:pt x="267" y="110"/>
                    <a:pt x="356" y="110"/>
                  </a:cubicBezTo>
                  <a:cubicBezTo>
                    <a:pt x="433" y="110"/>
                    <a:pt x="503" y="129"/>
                    <a:pt x="553" y="193"/>
                  </a:cubicBezTo>
                  <a:cubicBezTo>
                    <a:pt x="676" y="352"/>
                    <a:pt x="538" y="470"/>
                    <a:pt x="441" y="590"/>
                  </a:cubicBezTo>
                  <a:cubicBezTo>
                    <a:pt x="387" y="655"/>
                    <a:pt x="349" y="734"/>
                    <a:pt x="363" y="819"/>
                  </a:cubicBezTo>
                  <a:cubicBezTo>
                    <a:pt x="369" y="855"/>
                    <a:pt x="404" y="899"/>
                    <a:pt x="446" y="879"/>
                  </a:cubicBezTo>
                  <a:cubicBezTo>
                    <a:pt x="460" y="872"/>
                    <a:pt x="470" y="860"/>
                    <a:pt x="477" y="846"/>
                  </a:cubicBezTo>
                  <a:cubicBezTo>
                    <a:pt x="491" y="817"/>
                    <a:pt x="461" y="753"/>
                    <a:pt x="565" y="634"/>
                  </a:cubicBezTo>
                  <a:cubicBezTo>
                    <a:pt x="608" y="585"/>
                    <a:pt x="677" y="501"/>
                    <a:pt x="701" y="440"/>
                  </a:cubicBezTo>
                  <a:cubicBezTo>
                    <a:pt x="768" y="273"/>
                    <a:pt x="697" y="102"/>
                    <a:pt x="551" y="24"/>
                  </a:cubicBezTo>
                  <a:cubicBezTo>
                    <a:pt x="536" y="16"/>
                    <a:pt x="521" y="9"/>
                    <a:pt x="505" y="4"/>
                  </a:cubicBezTo>
                </a:path>
              </a:pathLst>
            </a:custGeom>
            <a:noFill/>
            <a:ln w="936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4" name="Freeform 10"/>
            <p:cNvSpPr/>
            <p:nvPr/>
          </p:nvSpPr>
          <p:spPr bwMode="auto">
            <a:xfrm>
              <a:off x="2252663" y="428625"/>
              <a:ext cx="261938" cy="14287"/>
            </a:xfrm>
            <a:custGeom>
              <a:avLst/>
              <a:gdLst>
                <a:gd name="T0" fmla="*/ 134 w 134"/>
                <a:gd name="T1" fmla="*/ 7 h 7"/>
                <a:gd name="T2" fmla="*/ 0 w 134"/>
                <a:gd name="T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4" h="7">
                  <a:moveTo>
                    <a:pt x="134" y="7"/>
                  </a:moveTo>
                  <a:cubicBezTo>
                    <a:pt x="90" y="0"/>
                    <a:pt x="45" y="0"/>
                    <a:pt x="0" y="7"/>
                  </a:cubicBezTo>
                </a:path>
              </a:pathLst>
            </a:custGeom>
            <a:noFill/>
            <a:ln w="936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5" name="Oval 11"/>
            <p:cNvSpPr>
              <a:spLocks noChangeArrowheads="1"/>
            </p:cNvSpPr>
            <p:nvPr/>
          </p:nvSpPr>
          <p:spPr bwMode="auto">
            <a:xfrm>
              <a:off x="2176463" y="2359025"/>
              <a:ext cx="481013" cy="479425"/>
            </a:xfrm>
            <a:prstGeom prst="ellipse">
              <a:avLst/>
            </a:prstGeom>
            <a:noFill/>
            <a:ln w="936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6" name="Freeform 12"/>
            <p:cNvSpPr/>
            <p:nvPr/>
          </p:nvSpPr>
          <p:spPr bwMode="auto">
            <a:xfrm>
              <a:off x="3289301" y="2328863"/>
              <a:ext cx="473075" cy="525462"/>
            </a:xfrm>
            <a:custGeom>
              <a:avLst/>
              <a:gdLst>
                <a:gd name="T0" fmla="*/ 224 w 242"/>
                <a:gd name="T1" fmla="*/ 164 h 269"/>
                <a:gd name="T2" fmla="*/ 154 w 242"/>
                <a:gd name="T3" fmla="*/ 16 h 269"/>
                <a:gd name="T4" fmla="*/ 18 w 242"/>
                <a:gd name="T5" fmla="*/ 105 h 269"/>
                <a:gd name="T6" fmla="*/ 87 w 242"/>
                <a:gd name="T7" fmla="*/ 253 h 269"/>
                <a:gd name="T8" fmla="*/ 224 w 242"/>
                <a:gd name="T9" fmla="*/ 16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69">
                  <a:moveTo>
                    <a:pt x="224" y="164"/>
                  </a:moveTo>
                  <a:cubicBezTo>
                    <a:pt x="242" y="98"/>
                    <a:pt x="211" y="32"/>
                    <a:pt x="154" y="16"/>
                  </a:cubicBezTo>
                  <a:cubicBezTo>
                    <a:pt x="98" y="0"/>
                    <a:pt x="37" y="40"/>
                    <a:pt x="18" y="105"/>
                  </a:cubicBezTo>
                  <a:cubicBezTo>
                    <a:pt x="0" y="171"/>
                    <a:pt x="31" y="237"/>
                    <a:pt x="87" y="253"/>
                  </a:cubicBezTo>
                  <a:cubicBezTo>
                    <a:pt x="144" y="269"/>
                    <a:pt x="205" y="229"/>
                    <a:pt x="224" y="164"/>
                  </a:cubicBezTo>
                </a:path>
              </a:pathLst>
            </a:custGeom>
            <a:solidFill>
              <a:srgbClr val="EB9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3251201" y="2308225"/>
              <a:ext cx="331788" cy="503237"/>
            </a:xfrm>
            <a:custGeom>
              <a:avLst/>
              <a:gdLst>
                <a:gd name="T0" fmla="*/ 152 w 170"/>
                <a:gd name="T1" fmla="*/ 148 h 257"/>
                <a:gd name="T2" fmla="*/ 118 w 170"/>
                <a:gd name="T3" fmla="*/ 10 h 257"/>
                <a:gd name="T4" fmla="*/ 18 w 170"/>
                <a:gd name="T5" fmla="*/ 110 h 257"/>
                <a:gd name="T6" fmla="*/ 51 w 170"/>
                <a:gd name="T7" fmla="*/ 247 h 257"/>
                <a:gd name="T8" fmla="*/ 152 w 170"/>
                <a:gd name="T9" fmla="*/ 14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57">
                  <a:moveTo>
                    <a:pt x="152" y="148"/>
                  </a:moveTo>
                  <a:cubicBezTo>
                    <a:pt x="170" y="82"/>
                    <a:pt x="155" y="21"/>
                    <a:pt x="118" y="10"/>
                  </a:cubicBezTo>
                  <a:cubicBezTo>
                    <a:pt x="81" y="0"/>
                    <a:pt x="37" y="44"/>
                    <a:pt x="18" y="110"/>
                  </a:cubicBezTo>
                  <a:cubicBezTo>
                    <a:pt x="0" y="175"/>
                    <a:pt x="15" y="237"/>
                    <a:pt x="51" y="247"/>
                  </a:cubicBezTo>
                  <a:cubicBezTo>
                    <a:pt x="88" y="257"/>
                    <a:pt x="133" y="213"/>
                    <a:pt x="152" y="148"/>
                  </a:cubicBezTo>
                </a:path>
              </a:pathLst>
            </a:custGeom>
            <a:solidFill>
              <a:srgbClr val="FFD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8" name="Freeform 14"/>
            <p:cNvSpPr/>
            <p:nvPr/>
          </p:nvSpPr>
          <p:spPr bwMode="auto">
            <a:xfrm>
              <a:off x="3238501" y="434975"/>
              <a:ext cx="1433513" cy="1768475"/>
            </a:xfrm>
            <a:custGeom>
              <a:avLst/>
              <a:gdLst>
                <a:gd name="T0" fmla="*/ 309 w 734"/>
                <a:gd name="T1" fmla="*/ 874 h 905"/>
                <a:gd name="T2" fmla="*/ 448 w 734"/>
                <a:gd name="T3" fmla="*/ 699 h 905"/>
                <a:gd name="T4" fmla="*/ 627 w 734"/>
                <a:gd name="T5" fmla="*/ 552 h 905"/>
                <a:gd name="T6" fmla="*/ 597 w 734"/>
                <a:gd name="T7" fmla="*/ 120 h 905"/>
                <a:gd name="T8" fmla="*/ 235 w 734"/>
                <a:gd name="T9" fmla="*/ 31 h 905"/>
                <a:gd name="T10" fmla="*/ 48 w 734"/>
                <a:gd name="T11" fmla="*/ 168 h 905"/>
                <a:gd name="T12" fmla="*/ 1 w 734"/>
                <a:gd name="T13" fmla="*/ 315 h 905"/>
                <a:gd name="T14" fmla="*/ 14 w 734"/>
                <a:gd name="T15" fmla="*/ 369 h 905"/>
                <a:gd name="T16" fmla="*/ 92 w 734"/>
                <a:gd name="T17" fmla="*/ 388 h 905"/>
                <a:gd name="T18" fmla="*/ 161 w 734"/>
                <a:gd name="T19" fmla="*/ 250 h 905"/>
                <a:gd name="T20" fmla="*/ 392 w 734"/>
                <a:gd name="T21" fmla="*/ 150 h 905"/>
                <a:gd name="T22" fmla="*/ 554 w 734"/>
                <a:gd name="T23" fmla="*/ 280 h 905"/>
                <a:gd name="T24" fmla="*/ 343 w 734"/>
                <a:gd name="T25" fmla="*/ 624 h 905"/>
                <a:gd name="T26" fmla="*/ 209 w 734"/>
                <a:gd name="T27" fmla="*/ 819 h 905"/>
                <a:gd name="T28" fmla="*/ 271 w 734"/>
                <a:gd name="T29" fmla="*/ 897 h 905"/>
                <a:gd name="T30" fmla="*/ 309 w 734"/>
                <a:gd name="T31" fmla="*/ 874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4" h="905">
                  <a:moveTo>
                    <a:pt x="309" y="874"/>
                  </a:moveTo>
                  <a:cubicBezTo>
                    <a:pt x="330" y="851"/>
                    <a:pt x="319" y="783"/>
                    <a:pt x="448" y="699"/>
                  </a:cubicBezTo>
                  <a:cubicBezTo>
                    <a:pt x="501" y="664"/>
                    <a:pt x="588" y="603"/>
                    <a:pt x="627" y="552"/>
                  </a:cubicBezTo>
                  <a:cubicBezTo>
                    <a:pt x="734" y="413"/>
                    <a:pt x="713" y="233"/>
                    <a:pt x="597" y="120"/>
                  </a:cubicBezTo>
                  <a:cubicBezTo>
                    <a:pt x="507" y="33"/>
                    <a:pt x="357" y="0"/>
                    <a:pt x="235" y="31"/>
                  </a:cubicBezTo>
                  <a:cubicBezTo>
                    <a:pt x="160" y="50"/>
                    <a:pt x="92" y="105"/>
                    <a:pt x="48" y="168"/>
                  </a:cubicBezTo>
                  <a:cubicBezTo>
                    <a:pt x="18" y="211"/>
                    <a:pt x="0" y="263"/>
                    <a:pt x="1" y="315"/>
                  </a:cubicBezTo>
                  <a:cubicBezTo>
                    <a:pt x="1" y="334"/>
                    <a:pt x="5" y="353"/>
                    <a:pt x="14" y="369"/>
                  </a:cubicBezTo>
                  <a:cubicBezTo>
                    <a:pt x="32" y="399"/>
                    <a:pt x="63" y="406"/>
                    <a:pt x="92" y="388"/>
                  </a:cubicBezTo>
                  <a:cubicBezTo>
                    <a:pt x="151" y="353"/>
                    <a:pt x="134" y="306"/>
                    <a:pt x="161" y="250"/>
                  </a:cubicBezTo>
                  <a:cubicBezTo>
                    <a:pt x="200" y="169"/>
                    <a:pt x="309" y="127"/>
                    <a:pt x="392" y="150"/>
                  </a:cubicBezTo>
                  <a:cubicBezTo>
                    <a:pt x="463" y="170"/>
                    <a:pt x="524" y="207"/>
                    <a:pt x="554" y="280"/>
                  </a:cubicBezTo>
                  <a:cubicBezTo>
                    <a:pt x="627" y="463"/>
                    <a:pt x="466" y="537"/>
                    <a:pt x="343" y="624"/>
                  </a:cubicBezTo>
                  <a:cubicBezTo>
                    <a:pt x="276" y="671"/>
                    <a:pt x="219" y="735"/>
                    <a:pt x="209" y="819"/>
                  </a:cubicBezTo>
                  <a:cubicBezTo>
                    <a:pt x="205" y="854"/>
                    <a:pt x="226" y="905"/>
                    <a:pt x="271" y="897"/>
                  </a:cubicBezTo>
                  <a:cubicBezTo>
                    <a:pt x="286" y="895"/>
                    <a:pt x="299" y="886"/>
                    <a:pt x="309" y="874"/>
                  </a:cubicBezTo>
                </a:path>
              </a:pathLst>
            </a:custGeom>
            <a:solidFill>
              <a:srgbClr val="EB9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49" name="Freeform 15"/>
            <p:cNvSpPr/>
            <p:nvPr/>
          </p:nvSpPr>
          <p:spPr bwMode="auto">
            <a:xfrm>
              <a:off x="3170238" y="407988"/>
              <a:ext cx="1381125" cy="1630362"/>
            </a:xfrm>
            <a:custGeom>
              <a:avLst/>
              <a:gdLst>
                <a:gd name="T0" fmla="*/ 304 w 707"/>
                <a:gd name="T1" fmla="*/ 808 h 835"/>
                <a:gd name="T2" fmla="*/ 435 w 707"/>
                <a:gd name="T3" fmla="*/ 647 h 835"/>
                <a:gd name="T4" fmla="*/ 606 w 707"/>
                <a:gd name="T5" fmla="*/ 514 h 835"/>
                <a:gd name="T6" fmla="*/ 573 w 707"/>
                <a:gd name="T7" fmla="*/ 114 h 835"/>
                <a:gd name="T8" fmla="*/ 223 w 707"/>
                <a:gd name="T9" fmla="*/ 28 h 835"/>
                <a:gd name="T10" fmla="*/ 45 w 707"/>
                <a:gd name="T11" fmla="*/ 153 h 835"/>
                <a:gd name="T12" fmla="*/ 2 w 707"/>
                <a:gd name="T13" fmla="*/ 288 h 835"/>
                <a:gd name="T14" fmla="*/ 15 w 707"/>
                <a:gd name="T15" fmla="*/ 338 h 835"/>
                <a:gd name="T16" fmla="*/ 91 w 707"/>
                <a:gd name="T17" fmla="*/ 356 h 835"/>
                <a:gd name="T18" fmla="*/ 155 w 707"/>
                <a:gd name="T19" fmla="*/ 230 h 835"/>
                <a:gd name="T20" fmla="*/ 375 w 707"/>
                <a:gd name="T21" fmla="*/ 139 h 835"/>
                <a:gd name="T22" fmla="*/ 532 w 707"/>
                <a:gd name="T23" fmla="*/ 262 h 835"/>
                <a:gd name="T24" fmla="*/ 334 w 707"/>
                <a:gd name="T25" fmla="*/ 577 h 835"/>
                <a:gd name="T26" fmla="*/ 207 w 707"/>
                <a:gd name="T27" fmla="*/ 756 h 835"/>
                <a:gd name="T28" fmla="*/ 268 w 707"/>
                <a:gd name="T29" fmla="*/ 829 h 835"/>
                <a:gd name="T30" fmla="*/ 304 w 707"/>
                <a:gd name="T31" fmla="*/ 808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7" h="835">
                  <a:moveTo>
                    <a:pt x="304" y="808"/>
                  </a:moveTo>
                  <a:cubicBezTo>
                    <a:pt x="324" y="787"/>
                    <a:pt x="313" y="724"/>
                    <a:pt x="435" y="647"/>
                  </a:cubicBezTo>
                  <a:cubicBezTo>
                    <a:pt x="486" y="616"/>
                    <a:pt x="569" y="561"/>
                    <a:pt x="606" y="514"/>
                  </a:cubicBezTo>
                  <a:cubicBezTo>
                    <a:pt x="707" y="386"/>
                    <a:pt x="685" y="219"/>
                    <a:pt x="573" y="114"/>
                  </a:cubicBezTo>
                  <a:cubicBezTo>
                    <a:pt x="485" y="32"/>
                    <a:pt x="340" y="0"/>
                    <a:pt x="223" y="28"/>
                  </a:cubicBezTo>
                  <a:cubicBezTo>
                    <a:pt x="152" y="44"/>
                    <a:pt x="87" y="95"/>
                    <a:pt x="45" y="153"/>
                  </a:cubicBezTo>
                  <a:cubicBezTo>
                    <a:pt x="17" y="192"/>
                    <a:pt x="0" y="239"/>
                    <a:pt x="2" y="288"/>
                  </a:cubicBezTo>
                  <a:cubicBezTo>
                    <a:pt x="3" y="305"/>
                    <a:pt x="6" y="323"/>
                    <a:pt x="15" y="338"/>
                  </a:cubicBezTo>
                  <a:cubicBezTo>
                    <a:pt x="33" y="366"/>
                    <a:pt x="63" y="372"/>
                    <a:pt x="91" y="356"/>
                  </a:cubicBezTo>
                  <a:cubicBezTo>
                    <a:pt x="147" y="324"/>
                    <a:pt x="130" y="281"/>
                    <a:pt x="155" y="230"/>
                  </a:cubicBezTo>
                  <a:cubicBezTo>
                    <a:pt x="191" y="155"/>
                    <a:pt x="295" y="117"/>
                    <a:pt x="375" y="139"/>
                  </a:cubicBezTo>
                  <a:cubicBezTo>
                    <a:pt x="444" y="159"/>
                    <a:pt x="503" y="194"/>
                    <a:pt x="532" y="262"/>
                  </a:cubicBezTo>
                  <a:cubicBezTo>
                    <a:pt x="605" y="431"/>
                    <a:pt x="451" y="498"/>
                    <a:pt x="334" y="577"/>
                  </a:cubicBezTo>
                  <a:cubicBezTo>
                    <a:pt x="270" y="620"/>
                    <a:pt x="216" y="678"/>
                    <a:pt x="207" y="756"/>
                  </a:cubicBezTo>
                  <a:cubicBezTo>
                    <a:pt x="204" y="789"/>
                    <a:pt x="225" y="835"/>
                    <a:pt x="268" y="829"/>
                  </a:cubicBezTo>
                  <a:cubicBezTo>
                    <a:pt x="282" y="827"/>
                    <a:pt x="294" y="819"/>
                    <a:pt x="304" y="808"/>
                  </a:cubicBezTo>
                </a:path>
              </a:pathLst>
            </a:custGeom>
            <a:solidFill>
              <a:srgbClr val="FFD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50" name="Freeform 16"/>
            <p:cNvSpPr/>
            <p:nvPr/>
          </p:nvSpPr>
          <p:spPr bwMode="auto">
            <a:xfrm>
              <a:off x="3067051" y="395288"/>
              <a:ext cx="1455738" cy="1803400"/>
            </a:xfrm>
            <a:custGeom>
              <a:avLst/>
              <a:gdLst>
                <a:gd name="T0" fmla="*/ 588 w 745"/>
                <a:gd name="T1" fmla="*/ 99 h 923"/>
                <a:gd name="T2" fmla="*/ 241 w 745"/>
                <a:gd name="T3" fmla="*/ 29 h 923"/>
                <a:gd name="T4" fmla="*/ 49 w 745"/>
                <a:gd name="T5" fmla="*/ 169 h 923"/>
                <a:gd name="T6" fmla="*/ 1 w 745"/>
                <a:gd name="T7" fmla="*/ 319 h 923"/>
                <a:gd name="T8" fmla="*/ 15 w 745"/>
                <a:gd name="T9" fmla="*/ 375 h 923"/>
                <a:gd name="T10" fmla="*/ 95 w 745"/>
                <a:gd name="T11" fmla="*/ 394 h 923"/>
                <a:gd name="T12" fmla="*/ 166 w 745"/>
                <a:gd name="T13" fmla="*/ 254 h 923"/>
                <a:gd name="T14" fmla="*/ 402 w 745"/>
                <a:gd name="T15" fmla="*/ 151 h 923"/>
                <a:gd name="T16" fmla="*/ 569 w 745"/>
                <a:gd name="T17" fmla="*/ 285 h 923"/>
                <a:gd name="T18" fmla="*/ 354 w 745"/>
                <a:gd name="T19" fmla="*/ 635 h 923"/>
                <a:gd name="T20" fmla="*/ 216 w 745"/>
                <a:gd name="T21" fmla="*/ 835 h 923"/>
                <a:gd name="T22" fmla="*/ 280 w 745"/>
                <a:gd name="T23" fmla="*/ 915 h 923"/>
                <a:gd name="T24" fmla="*/ 319 w 745"/>
                <a:gd name="T25" fmla="*/ 892 h 923"/>
                <a:gd name="T26" fmla="*/ 461 w 745"/>
                <a:gd name="T27" fmla="*/ 712 h 923"/>
                <a:gd name="T28" fmla="*/ 645 w 745"/>
                <a:gd name="T29" fmla="*/ 563 h 923"/>
                <a:gd name="T30" fmla="*/ 644 w 745"/>
                <a:gd name="T31" fmla="*/ 154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5" h="923">
                  <a:moveTo>
                    <a:pt x="588" y="99"/>
                  </a:moveTo>
                  <a:cubicBezTo>
                    <a:pt x="494" y="26"/>
                    <a:pt x="355" y="0"/>
                    <a:pt x="241" y="29"/>
                  </a:cubicBezTo>
                  <a:cubicBezTo>
                    <a:pt x="165" y="49"/>
                    <a:pt x="94" y="105"/>
                    <a:pt x="49" y="169"/>
                  </a:cubicBezTo>
                  <a:cubicBezTo>
                    <a:pt x="18" y="213"/>
                    <a:pt x="0" y="266"/>
                    <a:pt x="1" y="319"/>
                  </a:cubicBezTo>
                  <a:cubicBezTo>
                    <a:pt x="2" y="338"/>
                    <a:pt x="5" y="358"/>
                    <a:pt x="15" y="375"/>
                  </a:cubicBezTo>
                  <a:cubicBezTo>
                    <a:pt x="33" y="406"/>
                    <a:pt x="66" y="412"/>
                    <a:pt x="95" y="394"/>
                  </a:cubicBezTo>
                  <a:cubicBezTo>
                    <a:pt x="156" y="358"/>
                    <a:pt x="138" y="311"/>
                    <a:pt x="166" y="254"/>
                  </a:cubicBezTo>
                  <a:cubicBezTo>
                    <a:pt x="205" y="170"/>
                    <a:pt x="317" y="127"/>
                    <a:pt x="402" y="151"/>
                  </a:cubicBezTo>
                  <a:cubicBezTo>
                    <a:pt x="476" y="172"/>
                    <a:pt x="539" y="210"/>
                    <a:pt x="569" y="285"/>
                  </a:cubicBezTo>
                  <a:cubicBezTo>
                    <a:pt x="645" y="471"/>
                    <a:pt x="479" y="547"/>
                    <a:pt x="354" y="635"/>
                  </a:cubicBezTo>
                  <a:cubicBezTo>
                    <a:pt x="284" y="684"/>
                    <a:pt x="226" y="749"/>
                    <a:pt x="216" y="835"/>
                  </a:cubicBezTo>
                  <a:cubicBezTo>
                    <a:pt x="212" y="871"/>
                    <a:pt x="233" y="923"/>
                    <a:pt x="280" y="915"/>
                  </a:cubicBezTo>
                  <a:cubicBezTo>
                    <a:pt x="295" y="913"/>
                    <a:pt x="308" y="904"/>
                    <a:pt x="319" y="892"/>
                  </a:cubicBezTo>
                  <a:cubicBezTo>
                    <a:pt x="340" y="868"/>
                    <a:pt x="329" y="798"/>
                    <a:pt x="461" y="712"/>
                  </a:cubicBezTo>
                  <a:cubicBezTo>
                    <a:pt x="515" y="677"/>
                    <a:pt x="605" y="615"/>
                    <a:pt x="645" y="563"/>
                  </a:cubicBezTo>
                  <a:cubicBezTo>
                    <a:pt x="745" y="433"/>
                    <a:pt x="736" y="269"/>
                    <a:pt x="644" y="154"/>
                  </a:cubicBezTo>
                </a:path>
              </a:pathLst>
            </a:custGeom>
            <a:noFill/>
            <a:ln w="936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3133726" y="2289175"/>
              <a:ext cx="534988" cy="533400"/>
            </a:xfrm>
            <a:custGeom>
              <a:avLst/>
              <a:gdLst>
                <a:gd name="T0" fmla="*/ 255 w 274"/>
                <a:gd name="T1" fmla="*/ 170 h 273"/>
                <a:gd name="T2" fmla="*/ 170 w 274"/>
                <a:gd name="T3" fmla="*/ 18 h 273"/>
                <a:gd name="T4" fmla="*/ 19 w 274"/>
                <a:gd name="T5" fmla="*/ 103 h 273"/>
                <a:gd name="T6" fmla="*/ 103 w 274"/>
                <a:gd name="T7" fmla="*/ 255 h 273"/>
                <a:gd name="T8" fmla="*/ 255 w 274"/>
                <a:gd name="T9" fmla="*/ 17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273">
                  <a:moveTo>
                    <a:pt x="255" y="170"/>
                  </a:moveTo>
                  <a:cubicBezTo>
                    <a:pt x="274" y="105"/>
                    <a:pt x="236" y="37"/>
                    <a:pt x="170" y="18"/>
                  </a:cubicBezTo>
                  <a:cubicBezTo>
                    <a:pt x="105" y="0"/>
                    <a:pt x="37" y="38"/>
                    <a:pt x="19" y="103"/>
                  </a:cubicBezTo>
                  <a:cubicBezTo>
                    <a:pt x="0" y="168"/>
                    <a:pt x="38" y="236"/>
                    <a:pt x="103" y="255"/>
                  </a:cubicBezTo>
                  <a:cubicBezTo>
                    <a:pt x="169" y="273"/>
                    <a:pt x="237" y="235"/>
                    <a:pt x="255" y="170"/>
                  </a:cubicBezTo>
                  <a:close/>
                </a:path>
              </a:pathLst>
            </a:custGeom>
            <a:noFill/>
            <a:ln w="936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52" name="Freeform 18"/>
            <p:cNvSpPr/>
            <p:nvPr/>
          </p:nvSpPr>
          <p:spPr bwMode="auto">
            <a:xfrm>
              <a:off x="1698626" y="2219325"/>
              <a:ext cx="282575" cy="300037"/>
            </a:xfrm>
            <a:custGeom>
              <a:avLst/>
              <a:gdLst>
                <a:gd name="T0" fmla="*/ 121 w 145"/>
                <a:gd name="T1" fmla="*/ 39 h 154"/>
                <a:gd name="T2" fmla="*/ 29 w 145"/>
                <a:gd name="T3" fmla="*/ 21 h 154"/>
                <a:gd name="T4" fmla="*/ 24 w 145"/>
                <a:gd name="T5" fmla="*/ 115 h 154"/>
                <a:gd name="T6" fmla="*/ 116 w 145"/>
                <a:gd name="T7" fmla="*/ 133 h 154"/>
                <a:gd name="T8" fmla="*/ 121 w 145"/>
                <a:gd name="T9" fmla="*/ 3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54">
                  <a:moveTo>
                    <a:pt x="121" y="39"/>
                  </a:moveTo>
                  <a:cubicBezTo>
                    <a:pt x="97" y="9"/>
                    <a:pt x="56" y="0"/>
                    <a:pt x="29" y="21"/>
                  </a:cubicBezTo>
                  <a:cubicBezTo>
                    <a:pt x="2" y="42"/>
                    <a:pt x="0" y="84"/>
                    <a:pt x="24" y="115"/>
                  </a:cubicBezTo>
                  <a:cubicBezTo>
                    <a:pt x="48" y="146"/>
                    <a:pt x="89" y="154"/>
                    <a:pt x="116" y="133"/>
                  </a:cubicBezTo>
                  <a:cubicBezTo>
                    <a:pt x="143" y="112"/>
                    <a:pt x="145" y="70"/>
                    <a:pt x="121" y="39"/>
                  </a:cubicBezTo>
                </a:path>
              </a:pathLst>
            </a:custGeom>
            <a:solidFill>
              <a:srgbClr val="EB9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1668463" y="2273300"/>
              <a:ext cx="238125" cy="271462"/>
            </a:xfrm>
            <a:custGeom>
              <a:avLst/>
              <a:gdLst>
                <a:gd name="T0" fmla="*/ 92 w 122"/>
                <a:gd name="T1" fmla="*/ 45 h 139"/>
                <a:gd name="T2" fmla="*/ 17 w 122"/>
                <a:gd name="T3" fmla="*/ 14 h 139"/>
                <a:gd name="T4" fmla="*/ 29 w 122"/>
                <a:gd name="T5" fmla="*/ 94 h 139"/>
                <a:gd name="T6" fmla="*/ 104 w 122"/>
                <a:gd name="T7" fmla="*/ 126 h 139"/>
                <a:gd name="T8" fmla="*/ 92 w 122"/>
                <a:gd name="T9" fmla="*/ 4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39">
                  <a:moveTo>
                    <a:pt x="92" y="45"/>
                  </a:moveTo>
                  <a:cubicBezTo>
                    <a:pt x="68" y="14"/>
                    <a:pt x="35" y="0"/>
                    <a:pt x="17" y="14"/>
                  </a:cubicBezTo>
                  <a:cubicBezTo>
                    <a:pt x="0" y="27"/>
                    <a:pt x="5" y="63"/>
                    <a:pt x="29" y="94"/>
                  </a:cubicBezTo>
                  <a:cubicBezTo>
                    <a:pt x="53" y="125"/>
                    <a:pt x="87" y="139"/>
                    <a:pt x="104" y="126"/>
                  </a:cubicBezTo>
                  <a:cubicBezTo>
                    <a:pt x="122" y="112"/>
                    <a:pt x="116" y="76"/>
                    <a:pt x="92" y="45"/>
                  </a:cubicBezTo>
                </a:path>
              </a:pathLst>
            </a:custGeom>
            <a:solidFill>
              <a:srgbClr val="FFD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54" name="Freeform 20"/>
            <p:cNvSpPr/>
            <p:nvPr/>
          </p:nvSpPr>
          <p:spPr bwMode="auto">
            <a:xfrm>
              <a:off x="892176" y="1273175"/>
              <a:ext cx="850900" cy="890587"/>
            </a:xfrm>
            <a:custGeom>
              <a:avLst/>
              <a:gdLst>
                <a:gd name="T0" fmla="*/ 434 w 436"/>
                <a:gd name="T1" fmla="*/ 407 h 456"/>
                <a:gd name="T2" fmla="*/ 400 w 436"/>
                <a:gd name="T3" fmla="*/ 283 h 456"/>
                <a:gd name="T4" fmla="*/ 393 w 436"/>
                <a:gd name="T5" fmla="*/ 149 h 456"/>
                <a:gd name="T6" fmla="*/ 183 w 436"/>
                <a:gd name="T7" fmla="*/ 15 h 456"/>
                <a:gd name="T8" fmla="*/ 17 w 436"/>
                <a:gd name="T9" fmla="*/ 153 h 456"/>
                <a:gd name="T10" fmla="*/ 17 w 436"/>
                <a:gd name="T11" fmla="*/ 287 h 456"/>
                <a:gd name="T12" fmla="*/ 69 w 436"/>
                <a:gd name="T13" fmla="*/ 359 h 456"/>
                <a:gd name="T14" fmla="*/ 99 w 436"/>
                <a:gd name="T15" fmla="*/ 372 h 456"/>
                <a:gd name="T16" fmla="*/ 134 w 436"/>
                <a:gd name="T17" fmla="*/ 342 h 456"/>
                <a:gd name="T18" fmla="*/ 94 w 436"/>
                <a:gd name="T19" fmla="*/ 263 h 456"/>
                <a:gd name="T20" fmla="*/ 126 w 436"/>
                <a:gd name="T21" fmla="*/ 121 h 456"/>
                <a:gd name="T22" fmla="*/ 242 w 436"/>
                <a:gd name="T23" fmla="*/ 90 h 456"/>
                <a:gd name="T24" fmla="*/ 330 w 436"/>
                <a:gd name="T25" fmla="*/ 306 h 456"/>
                <a:gd name="T26" fmla="*/ 375 w 436"/>
                <a:gd name="T27" fmla="*/ 435 h 456"/>
                <a:gd name="T28" fmla="*/ 432 w 436"/>
                <a:gd name="T29" fmla="*/ 433 h 456"/>
                <a:gd name="T30" fmla="*/ 434 w 436"/>
                <a:gd name="T31" fmla="*/ 4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456">
                  <a:moveTo>
                    <a:pt x="434" y="407"/>
                  </a:moveTo>
                  <a:cubicBezTo>
                    <a:pt x="431" y="390"/>
                    <a:pt x="395" y="371"/>
                    <a:pt x="400" y="283"/>
                  </a:cubicBezTo>
                  <a:cubicBezTo>
                    <a:pt x="402" y="246"/>
                    <a:pt x="404" y="185"/>
                    <a:pt x="393" y="149"/>
                  </a:cubicBezTo>
                  <a:cubicBezTo>
                    <a:pt x="365" y="52"/>
                    <a:pt x="274" y="0"/>
                    <a:pt x="183" y="15"/>
                  </a:cubicBezTo>
                  <a:cubicBezTo>
                    <a:pt x="111" y="27"/>
                    <a:pt x="44" y="86"/>
                    <a:pt x="17" y="153"/>
                  </a:cubicBezTo>
                  <a:cubicBezTo>
                    <a:pt x="0" y="194"/>
                    <a:pt x="3" y="245"/>
                    <a:pt x="17" y="287"/>
                  </a:cubicBezTo>
                  <a:cubicBezTo>
                    <a:pt x="26" y="316"/>
                    <a:pt x="44" y="342"/>
                    <a:pt x="69" y="359"/>
                  </a:cubicBezTo>
                  <a:cubicBezTo>
                    <a:pt x="78" y="365"/>
                    <a:pt x="88" y="370"/>
                    <a:pt x="99" y="372"/>
                  </a:cubicBezTo>
                  <a:cubicBezTo>
                    <a:pt x="119" y="374"/>
                    <a:pt x="132" y="361"/>
                    <a:pt x="134" y="342"/>
                  </a:cubicBezTo>
                  <a:cubicBezTo>
                    <a:pt x="138" y="302"/>
                    <a:pt x="111" y="294"/>
                    <a:pt x="94" y="263"/>
                  </a:cubicBezTo>
                  <a:cubicBezTo>
                    <a:pt x="69" y="217"/>
                    <a:pt x="87" y="152"/>
                    <a:pt x="126" y="121"/>
                  </a:cubicBezTo>
                  <a:cubicBezTo>
                    <a:pt x="160" y="95"/>
                    <a:pt x="198" y="79"/>
                    <a:pt x="242" y="90"/>
                  </a:cubicBezTo>
                  <a:cubicBezTo>
                    <a:pt x="352" y="119"/>
                    <a:pt x="331" y="219"/>
                    <a:pt x="330" y="306"/>
                  </a:cubicBezTo>
                  <a:cubicBezTo>
                    <a:pt x="329" y="354"/>
                    <a:pt x="339" y="402"/>
                    <a:pt x="375" y="435"/>
                  </a:cubicBezTo>
                  <a:cubicBezTo>
                    <a:pt x="390" y="449"/>
                    <a:pt x="420" y="456"/>
                    <a:pt x="432" y="433"/>
                  </a:cubicBezTo>
                  <a:cubicBezTo>
                    <a:pt x="436" y="425"/>
                    <a:pt x="436" y="416"/>
                    <a:pt x="434" y="407"/>
                  </a:cubicBezTo>
                </a:path>
              </a:pathLst>
            </a:custGeom>
            <a:solidFill>
              <a:srgbClr val="EB9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55" name="Freeform 21"/>
            <p:cNvSpPr/>
            <p:nvPr/>
          </p:nvSpPr>
          <p:spPr bwMode="auto">
            <a:xfrm>
              <a:off x="844551" y="1312863"/>
              <a:ext cx="798513" cy="830262"/>
            </a:xfrm>
            <a:custGeom>
              <a:avLst/>
              <a:gdLst>
                <a:gd name="T0" fmla="*/ 407 w 409"/>
                <a:gd name="T1" fmla="*/ 379 h 425"/>
                <a:gd name="T2" fmla="*/ 377 w 409"/>
                <a:gd name="T3" fmla="*/ 263 h 425"/>
                <a:gd name="T4" fmla="*/ 374 w 409"/>
                <a:gd name="T5" fmla="*/ 138 h 425"/>
                <a:gd name="T6" fmla="*/ 177 w 409"/>
                <a:gd name="T7" fmla="*/ 16 h 425"/>
                <a:gd name="T8" fmla="*/ 17 w 409"/>
                <a:gd name="T9" fmla="*/ 149 h 425"/>
                <a:gd name="T10" fmla="*/ 14 w 409"/>
                <a:gd name="T11" fmla="*/ 275 h 425"/>
                <a:gd name="T12" fmla="*/ 62 w 409"/>
                <a:gd name="T13" fmla="*/ 341 h 425"/>
                <a:gd name="T14" fmla="*/ 90 w 409"/>
                <a:gd name="T15" fmla="*/ 352 h 425"/>
                <a:gd name="T16" fmla="*/ 124 w 409"/>
                <a:gd name="T17" fmla="*/ 323 h 425"/>
                <a:gd name="T18" fmla="*/ 88 w 409"/>
                <a:gd name="T19" fmla="*/ 250 h 425"/>
                <a:gd name="T20" fmla="*/ 121 w 409"/>
                <a:gd name="T21" fmla="*/ 117 h 425"/>
                <a:gd name="T22" fmla="*/ 231 w 409"/>
                <a:gd name="T23" fmla="*/ 85 h 425"/>
                <a:gd name="T24" fmla="*/ 310 w 409"/>
                <a:gd name="T25" fmla="*/ 285 h 425"/>
                <a:gd name="T26" fmla="*/ 350 w 409"/>
                <a:gd name="T27" fmla="*/ 406 h 425"/>
                <a:gd name="T28" fmla="*/ 405 w 409"/>
                <a:gd name="T29" fmla="*/ 403 h 425"/>
                <a:gd name="T30" fmla="*/ 407 w 409"/>
                <a:gd name="T31" fmla="*/ 379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9" h="425">
                  <a:moveTo>
                    <a:pt x="407" y="379"/>
                  </a:moveTo>
                  <a:cubicBezTo>
                    <a:pt x="404" y="362"/>
                    <a:pt x="371" y="346"/>
                    <a:pt x="377" y="263"/>
                  </a:cubicBezTo>
                  <a:cubicBezTo>
                    <a:pt x="380" y="228"/>
                    <a:pt x="383" y="171"/>
                    <a:pt x="374" y="138"/>
                  </a:cubicBezTo>
                  <a:cubicBezTo>
                    <a:pt x="349" y="47"/>
                    <a:pt x="264" y="0"/>
                    <a:pt x="177" y="16"/>
                  </a:cubicBezTo>
                  <a:cubicBezTo>
                    <a:pt x="108" y="29"/>
                    <a:pt x="44" y="85"/>
                    <a:pt x="17" y="149"/>
                  </a:cubicBezTo>
                  <a:cubicBezTo>
                    <a:pt x="0" y="188"/>
                    <a:pt x="1" y="235"/>
                    <a:pt x="14" y="275"/>
                  </a:cubicBezTo>
                  <a:cubicBezTo>
                    <a:pt x="23" y="301"/>
                    <a:pt x="39" y="325"/>
                    <a:pt x="62" y="341"/>
                  </a:cubicBezTo>
                  <a:cubicBezTo>
                    <a:pt x="70" y="346"/>
                    <a:pt x="80" y="351"/>
                    <a:pt x="90" y="352"/>
                  </a:cubicBezTo>
                  <a:cubicBezTo>
                    <a:pt x="109" y="353"/>
                    <a:pt x="122" y="341"/>
                    <a:pt x="124" y="323"/>
                  </a:cubicBezTo>
                  <a:cubicBezTo>
                    <a:pt x="129" y="286"/>
                    <a:pt x="103" y="279"/>
                    <a:pt x="88" y="250"/>
                  </a:cubicBezTo>
                  <a:cubicBezTo>
                    <a:pt x="65" y="207"/>
                    <a:pt x="83" y="146"/>
                    <a:pt x="121" y="117"/>
                  </a:cubicBezTo>
                  <a:cubicBezTo>
                    <a:pt x="154" y="91"/>
                    <a:pt x="190" y="76"/>
                    <a:pt x="231" y="85"/>
                  </a:cubicBezTo>
                  <a:cubicBezTo>
                    <a:pt x="335" y="110"/>
                    <a:pt x="314" y="204"/>
                    <a:pt x="310" y="285"/>
                  </a:cubicBezTo>
                  <a:cubicBezTo>
                    <a:pt x="308" y="330"/>
                    <a:pt x="317" y="375"/>
                    <a:pt x="350" y="406"/>
                  </a:cubicBezTo>
                  <a:cubicBezTo>
                    <a:pt x="364" y="419"/>
                    <a:pt x="393" y="425"/>
                    <a:pt x="405" y="403"/>
                  </a:cubicBezTo>
                  <a:cubicBezTo>
                    <a:pt x="409" y="395"/>
                    <a:pt x="409" y="387"/>
                    <a:pt x="407" y="379"/>
                  </a:cubicBezTo>
                </a:path>
              </a:pathLst>
            </a:custGeom>
            <a:solidFill>
              <a:srgbClr val="FFD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56" name="Freeform 22"/>
            <p:cNvSpPr/>
            <p:nvPr/>
          </p:nvSpPr>
          <p:spPr bwMode="auto">
            <a:xfrm>
              <a:off x="817563" y="1323975"/>
              <a:ext cx="871538" cy="912812"/>
            </a:xfrm>
            <a:custGeom>
              <a:avLst/>
              <a:gdLst>
                <a:gd name="T0" fmla="*/ 444 w 446"/>
                <a:gd name="T1" fmla="*/ 417 h 467"/>
                <a:gd name="T2" fmla="*/ 410 w 446"/>
                <a:gd name="T3" fmla="*/ 289 h 467"/>
                <a:gd name="T4" fmla="*/ 403 w 446"/>
                <a:gd name="T5" fmla="*/ 153 h 467"/>
                <a:gd name="T6" fmla="*/ 187 w 446"/>
                <a:gd name="T7" fmla="*/ 16 h 467"/>
                <a:gd name="T8" fmla="*/ 17 w 446"/>
                <a:gd name="T9" fmla="*/ 158 h 467"/>
                <a:gd name="T10" fmla="*/ 16 w 446"/>
                <a:gd name="T11" fmla="*/ 295 h 467"/>
                <a:gd name="T12" fmla="*/ 70 w 446"/>
                <a:gd name="T13" fmla="*/ 369 h 467"/>
                <a:gd name="T14" fmla="*/ 100 w 446"/>
                <a:gd name="T15" fmla="*/ 381 h 467"/>
                <a:gd name="T16" fmla="*/ 137 w 446"/>
                <a:gd name="T17" fmla="*/ 351 h 467"/>
                <a:gd name="T18" fmla="*/ 95 w 446"/>
                <a:gd name="T19" fmla="*/ 270 h 467"/>
                <a:gd name="T20" fmla="*/ 129 w 446"/>
                <a:gd name="T21" fmla="*/ 125 h 467"/>
                <a:gd name="T22" fmla="*/ 248 w 446"/>
                <a:gd name="T23" fmla="*/ 93 h 467"/>
                <a:gd name="T24" fmla="*/ 337 w 446"/>
                <a:gd name="T25" fmla="*/ 313 h 467"/>
                <a:gd name="T26" fmla="*/ 383 w 446"/>
                <a:gd name="T27" fmla="*/ 446 h 467"/>
                <a:gd name="T28" fmla="*/ 442 w 446"/>
                <a:gd name="T29" fmla="*/ 443 h 467"/>
                <a:gd name="T30" fmla="*/ 444 w 446"/>
                <a:gd name="T31" fmla="*/ 41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6" h="467">
                  <a:moveTo>
                    <a:pt x="444" y="417"/>
                  </a:moveTo>
                  <a:cubicBezTo>
                    <a:pt x="441" y="399"/>
                    <a:pt x="404" y="380"/>
                    <a:pt x="410" y="289"/>
                  </a:cubicBezTo>
                  <a:cubicBezTo>
                    <a:pt x="412" y="252"/>
                    <a:pt x="414" y="189"/>
                    <a:pt x="403" y="153"/>
                  </a:cubicBezTo>
                  <a:cubicBezTo>
                    <a:pt x="375" y="53"/>
                    <a:pt x="281" y="0"/>
                    <a:pt x="187" y="16"/>
                  </a:cubicBezTo>
                  <a:cubicBezTo>
                    <a:pt x="113" y="29"/>
                    <a:pt x="45" y="89"/>
                    <a:pt x="17" y="158"/>
                  </a:cubicBezTo>
                  <a:cubicBezTo>
                    <a:pt x="0" y="200"/>
                    <a:pt x="2" y="252"/>
                    <a:pt x="16" y="295"/>
                  </a:cubicBezTo>
                  <a:cubicBezTo>
                    <a:pt x="26" y="324"/>
                    <a:pt x="44" y="351"/>
                    <a:pt x="70" y="369"/>
                  </a:cubicBezTo>
                  <a:cubicBezTo>
                    <a:pt x="79" y="375"/>
                    <a:pt x="89" y="380"/>
                    <a:pt x="100" y="381"/>
                  </a:cubicBezTo>
                  <a:cubicBezTo>
                    <a:pt x="121" y="383"/>
                    <a:pt x="135" y="370"/>
                    <a:pt x="137" y="351"/>
                  </a:cubicBezTo>
                  <a:cubicBezTo>
                    <a:pt x="141" y="310"/>
                    <a:pt x="113" y="302"/>
                    <a:pt x="95" y="270"/>
                  </a:cubicBezTo>
                  <a:cubicBezTo>
                    <a:pt x="70" y="223"/>
                    <a:pt x="88" y="156"/>
                    <a:pt x="129" y="125"/>
                  </a:cubicBezTo>
                  <a:cubicBezTo>
                    <a:pt x="164" y="97"/>
                    <a:pt x="203" y="81"/>
                    <a:pt x="248" y="93"/>
                  </a:cubicBezTo>
                  <a:cubicBezTo>
                    <a:pt x="360" y="122"/>
                    <a:pt x="339" y="224"/>
                    <a:pt x="337" y="313"/>
                  </a:cubicBezTo>
                  <a:cubicBezTo>
                    <a:pt x="336" y="362"/>
                    <a:pt x="346" y="411"/>
                    <a:pt x="383" y="446"/>
                  </a:cubicBezTo>
                  <a:cubicBezTo>
                    <a:pt x="398" y="460"/>
                    <a:pt x="430" y="467"/>
                    <a:pt x="442" y="443"/>
                  </a:cubicBezTo>
                  <a:cubicBezTo>
                    <a:pt x="446" y="435"/>
                    <a:pt x="446" y="426"/>
                    <a:pt x="444" y="417"/>
                  </a:cubicBezTo>
                  <a:close/>
                </a:path>
              </a:pathLst>
            </a:custGeom>
            <a:noFill/>
            <a:ln w="936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57" name="Freeform 23"/>
            <p:cNvSpPr/>
            <p:nvPr/>
          </p:nvSpPr>
          <p:spPr bwMode="auto">
            <a:xfrm>
              <a:off x="1624013" y="2259013"/>
              <a:ext cx="312738" cy="312737"/>
            </a:xfrm>
            <a:custGeom>
              <a:avLst/>
              <a:gdLst>
                <a:gd name="T0" fmla="*/ 136 w 160"/>
                <a:gd name="T1" fmla="*/ 36 h 160"/>
                <a:gd name="T2" fmla="*/ 37 w 160"/>
                <a:gd name="T3" fmla="*/ 24 h 160"/>
                <a:gd name="T4" fmla="*/ 24 w 160"/>
                <a:gd name="T5" fmla="*/ 123 h 160"/>
                <a:gd name="T6" fmla="*/ 124 w 160"/>
                <a:gd name="T7" fmla="*/ 136 h 160"/>
                <a:gd name="T8" fmla="*/ 136 w 160"/>
                <a:gd name="T9" fmla="*/ 3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136" y="36"/>
                  </a:moveTo>
                  <a:cubicBezTo>
                    <a:pt x="112" y="5"/>
                    <a:pt x="68" y="0"/>
                    <a:pt x="37" y="24"/>
                  </a:cubicBezTo>
                  <a:cubicBezTo>
                    <a:pt x="6" y="48"/>
                    <a:pt x="0" y="92"/>
                    <a:pt x="24" y="123"/>
                  </a:cubicBezTo>
                  <a:cubicBezTo>
                    <a:pt x="48" y="154"/>
                    <a:pt x="93" y="160"/>
                    <a:pt x="124" y="136"/>
                  </a:cubicBezTo>
                  <a:cubicBezTo>
                    <a:pt x="155" y="112"/>
                    <a:pt x="160" y="67"/>
                    <a:pt x="136" y="36"/>
                  </a:cubicBezTo>
                  <a:close/>
                </a:path>
              </a:pathLst>
            </a:custGeom>
            <a:noFill/>
            <a:ln w="93663" cap="rnd">
              <a:solidFill>
                <a:srgbClr val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charset="0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47" y="3876675"/>
            <a:ext cx="817880" cy="62484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047" y="2075815"/>
            <a:ext cx="995045" cy="52514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815" y="267335"/>
            <a:ext cx="986155" cy="53340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047" y="1096010"/>
            <a:ext cx="918210" cy="777240"/>
          </a:xfrm>
          <a:prstGeom prst="rect">
            <a:avLst/>
          </a:prstGeom>
        </p:spPr>
      </p:pic>
      <p:sp>
        <p:nvSpPr>
          <p:cNvPr id="2" name="Freeform: Shape 18"/>
          <p:cNvSpPr/>
          <p:nvPr/>
        </p:nvSpPr>
        <p:spPr bwMode="auto">
          <a:xfrm>
            <a:off x="5312047" y="4827905"/>
            <a:ext cx="624205" cy="683895"/>
          </a:xfrm>
          <a:custGeom>
            <a:avLst/>
            <a:gdLst>
              <a:gd name="T0" fmla="*/ 116 w 428"/>
              <a:gd name="T1" fmla="*/ 116 h 447"/>
              <a:gd name="T2" fmla="*/ 286 w 428"/>
              <a:gd name="T3" fmla="*/ 97 h 447"/>
              <a:gd name="T4" fmla="*/ 363 w 428"/>
              <a:gd name="T5" fmla="*/ 221 h 447"/>
              <a:gd name="T6" fmla="*/ 143 w 428"/>
              <a:gd name="T7" fmla="*/ 358 h 447"/>
              <a:gd name="T8" fmla="*/ 67 w 428"/>
              <a:gd name="T9" fmla="*/ 208 h 447"/>
              <a:gd name="T10" fmla="*/ 7 w 428"/>
              <a:gd name="T11" fmla="*/ 208 h 447"/>
              <a:gd name="T12" fmla="*/ 95 w 428"/>
              <a:gd name="T13" fmla="*/ 398 h 447"/>
              <a:gd name="T14" fmla="*/ 307 w 428"/>
              <a:gd name="T15" fmla="*/ 415 h 447"/>
              <a:gd name="T16" fmla="*/ 423 w 428"/>
              <a:gd name="T17" fmla="*/ 240 h 447"/>
              <a:gd name="T18" fmla="*/ 330 w 428"/>
              <a:gd name="T19" fmla="*/ 53 h 447"/>
              <a:gd name="T20" fmla="*/ 74 w 428"/>
              <a:gd name="T21" fmla="*/ 74 h 447"/>
              <a:gd name="T22" fmla="*/ 116 w 428"/>
              <a:gd name="T23" fmla="*/ 116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8" h="447">
                <a:moveTo>
                  <a:pt x="116" y="116"/>
                </a:moveTo>
                <a:cubicBezTo>
                  <a:pt x="163" y="75"/>
                  <a:pt x="231" y="67"/>
                  <a:pt x="286" y="97"/>
                </a:cubicBezTo>
                <a:cubicBezTo>
                  <a:pt x="331" y="122"/>
                  <a:pt x="361" y="169"/>
                  <a:pt x="363" y="221"/>
                </a:cubicBezTo>
                <a:cubicBezTo>
                  <a:pt x="368" y="334"/>
                  <a:pt x="244" y="414"/>
                  <a:pt x="143" y="358"/>
                </a:cubicBezTo>
                <a:cubicBezTo>
                  <a:pt x="89" y="328"/>
                  <a:pt x="61" y="269"/>
                  <a:pt x="67" y="208"/>
                </a:cubicBezTo>
                <a:cubicBezTo>
                  <a:pt x="71" y="169"/>
                  <a:pt x="11" y="170"/>
                  <a:pt x="7" y="208"/>
                </a:cubicBezTo>
                <a:cubicBezTo>
                  <a:pt x="0" y="282"/>
                  <a:pt x="34" y="355"/>
                  <a:pt x="95" y="398"/>
                </a:cubicBezTo>
                <a:cubicBezTo>
                  <a:pt x="156" y="442"/>
                  <a:pt x="239" y="447"/>
                  <a:pt x="307" y="415"/>
                </a:cubicBezTo>
                <a:cubicBezTo>
                  <a:pt x="374" y="383"/>
                  <a:pt x="418" y="314"/>
                  <a:pt x="423" y="240"/>
                </a:cubicBezTo>
                <a:cubicBezTo>
                  <a:pt x="428" y="166"/>
                  <a:pt x="391" y="94"/>
                  <a:pt x="330" y="53"/>
                </a:cubicBezTo>
                <a:cubicBezTo>
                  <a:pt x="250" y="0"/>
                  <a:pt x="145" y="12"/>
                  <a:pt x="74" y="74"/>
                </a:cubicBezTo>
                <a:cubicBezTo>
                  <a:pt x="44" y="99"/>
                  <a:pt x="87" y="142"/>
                  <a:pt x="116" y="116"/>
                </a:cubicBezTo>
                <a:close/>
              </a:path>
            </a:pathLst>
          </a:cu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p>
            <a:pPr algn="ctr"/>
            <a:endParaRPr sz="2400">
              <a:ea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4" name="文本框 15"/>
          <p:cNvSpPr txBox="1"/>
          <p:nvPr/>
        </p:nvSpPr>
        <p:spPr>
          <a:xfrm>
            <a:off x="6629401" y="4971948"/>
            <a:ext cx="45446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Second Generation Prototype</a:t>
            </a:r>
            <a:endParaRPr lang="en-US" altLang="zh-CN" sz="2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15"/>
          <p:cNvSpPr txBox="1"/>
          <p:nvPr/>
        </p:nvSpPr>
        <p:spPr>
          <a:xfrm>
            <a:off x="6776085" y="5841898"/>
            <a:ext cx="1791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Conclusion</a:t>
            </a:r>
            <a:endParaRPr lang="en-US" altLang="zh-CN" sz="2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PA_任意多边形 15"/>
          <p:cNvSpPr/>
          <p:nvPr>
            <p:custDataLst>
              <p:tags r:id="rId6"/>
            </p:custDataLst>
          </p:nvPr>
        </p:nvSpPr>
        <p:spPr bwMode="auto">
          <a:xfrm>
            <a:off x="5312047" y="5715000"/>
            <a:ext cx="607060" cy="812800"/>
          </a:xfrm>
          <a:custGeom>
            <a:avLst/>
            <a:gdLst>
              <a:gd name="T0" fmla="*/ 462 w 1732"/>
              <a:gd name="T1" fmla="*/ 5362 h 5362"/>
              <a:gd name="T2" fmla="*/ 0 w 1732"/>
              <a:gd name="T3" fmla="*/ 5362 h 5362"/>
              <a:gd name="T4" fmla="*/ 0 w 1732"/>
              <a:gd name="T5" fmla="*/ 4676 h 5362"/>
              <a:gd name="T6" fmla="*/ 604 w 1732"/>
              <a:gd name="T7" fmla="*/ 1513 h 5362"/>
              <a:gd name="T8" fmla="*/ 1086 w 1732"/>
              <a:gd name="T9" fmla="*/ 526 h 5362"/>
              <a:gd name="T10" fmla="*/ 941 w 1732"/>
              <a:gd name="T11" fmla="*/ 459 h 5362"/>
              <a:gd name="T12" fmla="*/ 944 w 1732"/>
              <a:gd name="T13" fmla="*/ 379 h 5362"/>
              <a:gd name="T14" fmla="*/ 1552 w 1732"/>
              <a:gd name="T15" fmla="*/ 14 h 5362"/>
              <a:gd name="T16" fmla="*/ 1618 w 1732"/>
              <a:gd name="T17" fmla="*/ 45 h 5362"/>
              <a:gd name="T18" fmla="*/ 1727 w 1732"/>
              <a:gd name="T19" fmla="*/ 742 h 5362"/>
              <a:gd name="T20" fmla="*/ 1671 w 1732"/>
              <a:gd name="T21" fmla="*/ 797 h 5362"/>
              <a:gd name="T22" fmla="*/ 1505 w 1732"/>
              <a:gd name="T23" fmla="*/ 720 h 5362"/>
              <a:gd name="T24" fmla="*/ 999 w 1732"/>
              <a:gd name="T25" fmla="*/ 1758 h 5362"/>
              <a:gd name="T26" fmla="*/ 462 w 1732"/>
              <a:gd name="T27" fmla="*/ 4472 h 5362"/>
              <a:gd name="T28" fmla="*/ 462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462" y="5362"/>
                </a:moveTo>
                <a:lnTo>
                  <a:pt x="0" y="5362"/>
                </a:lnTo>
                <a:lnTo>
                  <a:pt x="0" y="4676"/>
                </a:lnTo>
                <a:cubicBezTo>
                  <a:pt x="0" y="3345"/>
                  <a:pt x="101" y="2545"/>
                  <a:pt x="604" y="1513"/>
                </a:cubicBezTo>
                <a:lnTo>
                  <a:pt x="1086" y="526"/>
                </a:lnTo>
                <a:lnTo>
                  <a:pt x="941" y="459"/>
                </a:lnTo>
                <a:cubicBezTo>
                  <a:pt x="908" y="443"/>
                  <a:pt x="907" y="401"/>
                  <a:pt x="944" y="379"/>
                </a:cubicBezTo>
                <a:lnTo>
                  <a:pt x="1552" y="14"/>
                </a:lnTo>
                <a:cubicBezTo>
                  <a:pt x="1576" y="0"/>
                  <a:pt x="1614" y="17"/>
                  <a:pt x="1618" y="45"/>
                </a:cubicBezTo>
                <a:lnTo>
                  <a:pt x="1727" y="742"/>
                </a:lnTo>
                <a:cubicBezTo>
                  <a:pt x="1732" y="777"/>
                  <a:pt x="1706" y="813"/>
                  <a:pt x="1671" y="797"/>
                </a:cubicBezTo>
                <a:lnTo>
                  <a:pt x="1505" y="720"/>
                </a:lnTo>
                <a:lnTo>
                  <a:pt x="999" y="1758"/>
                </a:lnTo>
                <a:cubicBezTo>
                  <a:pt x="565" y="2647"/>
                  <a:pt x="462" y="3321"/>
                  <a:pt x="462" y="4472"/>
                </a:cubicBezTo>
                <a:lnTo>
                  <a:pt x="462" y="5362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25" name="Group 27"/>
          <p:cNvGrpSpPr/>
          <p:nvPr/>
        </p:nvGrpSpPr>
        <p:grpSpPr>
          <a:xfrm>
            <a:off x="5312047" y="2912364"/>
            <a:ext cx="544041" cy="638164"/>
            <a:chOff x="1671638" y="5013325"/>
            <a:chExt cx="458787" cy="538162"/>
          </a:xfrm>
          <a:solidFill>
            <a:srgbClr val="F3C900"/>
          </a:solidFill>
        </p:grpSpPr>
        <p:sp>
          <p:nvSpPr>
            <p:cNvPr id="26" name="Freeform 211"/>
            <p:cNvSpPr>
              <a:spLocks noEditPoints="1"/>
            </p:cNvSpPr>
            <p:nvPr/>
          </p:nvSpPr>
          <p:spPr bwMode="auto">
            <a:xfrm>
              <a:off x="1784350" y="5013325"/>
              <a:ext cx="233362" cy="290512"/>
            </a:xfrm>
            <a:custGeom>
              <a:avLst/>
              <a:gdLst>
                <a:gd name="T0" fmla="*/ 662 w 1465"/>
                <a:gd name="T1" fmla="*/ 193 h 1829"/>
                <a:gd name="T2" fmla="*/ 555 w 1465"/>
                <a:gd name="T3" fmla="*/ 214 h 1829"/>
                <a:gd name="T4" fmla="*/ 441 w 1465"/>
                <a:gd name="T5" fmla="*/ 263 h 1829"/>
                <a:gd name="T6" fmla="*/ 332 w 1465"/>
                <a:gd name="T7" fmla="*/ 351 h 1829"/>
                <a:gd name="T8" fmla="*/ 247 w 1465"/>
                <a:gd name="T9" fmla="*/ 489 h 1829"/>
                <a:gd name="T10" fmla="*/ 199 w 1465"/>
                <a:gd name="T11" fmla="*/ 688 h 1829"/>
                <a:gd name="T12" fmla="*/ 193 w 1465"/>
                <a:gd name="T13" fmla="*/ 755 h 1829"/>
                <a:gd name="T14" fmla="*/ 190 w 1465"/>
                <a:gd name="T15" fmla="*/ 808 h 1829"/>
                <a:gd name="T16" fmla="*/ 190 w 1465"/>
                <a:gd name="T17" fmla="*/ 943 h 1829"/>
                <a:gd name="T18" fmla="*/ 209 w 1465"/>
                <a:gd name="T19" fmla="*/ 1123 h 1829"/>
                <a:gd name="T20" fmla="*/ 264 w 1465"/>
                <a:gd name="T21" fmla="*/ 1317 h 1829"/>
                <a:gd name="T22" fmla="*/ 367 w 1465"/>
                <a:gd name="T23" fmla="*/ 1489 h 1829"/>
                <a:gd name="T24" fmla="*/ 523 w 1465"/>
                <a:gd name="T25" fmla="*/ 1601 h 1829"/>
                <a:gd name="T26" fmla="*/ 729 w 1465"/>
                <a:gd name="T27" fmla="*/ 1639 h 1829"/>
                <a:gd name="T28" fmla="*/ 895 w 1465"/>
                <a:gd name="T29" fmla="*/ 1617 h 1829"/>
                <a:gd name="T30" fmla="*/ 1063 w 1465"/>
                <a:gd name="T31" fmla="*/ 1524 h 1829"/>
                <a:gd name="T32" fmla="*/ 1181 w 1465"/>
                <a:gd name="T33" fmla="*/ 1363 h 1829"/>
                <a:gd name="T34" fmla="*/ 1246 w 1465"/>
                <a:gd name="T35" fmla="*/ 1172 h 1829"/>
                <a:gd name="T36" fmla="*/ 1272 w 1465"/>
                <a:gd name="T37" fmla="*/ 985 h 1829"/>
                <a:gd name="T38" fmla="*/ 1276 w 1465"/>
                <a:gd name="T39" fmla="*/ 836 h 1829"/>
                <a:gd name="T40" fmla="*/ 1272 w 1465"/>
                <a:gd name="T41" fmla="*/ 759 h 1829"/>
                <a:gd name="T42" fmla="*/ 1270 w 1465"/>
                <a:gd name="T43" fmla="*/ 748 h 1829"/>
                <a:gd name="T44" fmla="*/ 1234 w 1465"/>
                <a:gd name="T45" fmla="*/ 534 h 1829"/>
                <a:gd name="T46" fmla="*/ 1156 w 1465"/>
                <a:gd name="T47" fmla="*/ 383 h 1829"/>
                <a:gd name="T48" fmla="*/ 1052 w 1465"/>
                <a:gd name="T49" fmla="*/ 282 h 1829"/>
                <a:gd name="T50" fmla="*/ 934 w 1465"/>
                <a:gd name="T51" fmla="*/ 223 h 1829"/>
                <a:gd name="T52" fmla="*/ 817 w 1465"/>
                <a:gd name="T53" fmla="*/ 197 h 1829"/>
                <a:gd name="T54" fmla="*/ 728 w 1465"/>
                <a:gd name="T55" fmla="*/ 190 h 1829"/>
                <a:gd name="T56" fmla="*/ 878 w 1465"/>
                <a:gd name="T57" fmla="*/ 13 h 1829"/>
                <a:gd name="T58" fmla="*/ 1119 w 1465"/>
                <a:gd name="T59" fmla="*/ 99 h 1829"/>
                <a:gd name="T60" fmla="*/ 1225 w 1465"/>
                <a:gd name="T61" fmla="*/ 176 h 1829"/>
                <a:gd name="T62" fmla="*/ 1326 w 1465"/>
                <a:gd name="T63" fmla="*/ 292 h 1829"/>
                <a:gd name="T64" fmla="*/ 1407 w 1465"/>
                <a:gd name="T65" fmla="*/ 454 h 1829"/>
                <a:gd name="T66" fmla="*/ 1455 w 1465"/>
                <a:gd name="T67" fmla="*/ 673 h 1829"/>
                <a:gd name="T68" fmla="*/ 1463 w 1465"/>
                <a:gd name="T69" fmla="*/ 789 h 1829"/>
                <a:gd name="T70" fmla="*/ 1464 w 1465"/>
                <a:gd name="T71" fmla="*/ 933 h 1829"/>
                <a:gd name="T72" fmla="*/ 1445 w 1465"/>
                <a:gd name="T73" fmla="*/ 1134 h 1829"/>
                <a:gd name="T74" fmla="*/ 1388 w 1465"/>
                <a:gd name="T75" fmla="*/ 1356 h 1829"/>
                <a:gd name="T76" fmla="*/ 1277 w 1465"/>
                <a:gd name="T77" fmla="*/ 1568 h 1829"/>
                <a:gd name="T78" fmla="*/ 1102 w 1465"/>
                <a:gd name="T79" fmla="*/ 1731 h 1829"/>
                <a:gd name="T80" fmla="*/ 874 w 1465"/>
                <a:gd name="T81" fmla="*/ 1817 h 1829"/>
                <a:gd name="T82" fmla="*/ 653 w 1465"/>
                <a:gd name="T83" fmla="*/ 1826 h 1829"/>
                <a:gd name="T84" fmla="*/ 415 w 1465"/>
                <a:gd name="T85" fmla="*/ 1760 h 1829"/>
                <a:gd name="T86" fmla="*/ 226 w 1465"/>
                <a:gd name="T87" fmla="*/ 1615 h 1829"/>
                <a:gd name="T88" fmla="*/ 99 w 1465"/>
                <a:gd name="T89" fmla="*/ 1412 h 1829"/>
                <a:gd name="T90" fmla="*/ 31 w 1465"/>
                <a:gd name="T91" fmla="*/ 1189 h 1829"/>
                <a:gd name="T92" fmla="*/ 3 w 1465"/>
                <a:gd name="T93" fmla="*/ 980 h 1829"/>
                <a:gd name="T94" fmla="*/ 1 w 1465"/>
                <a:gd name="T95" fmla="*/ 818 h 1829"/>
                <a:gd name="T96" fmla="*/ 6 w 1465"/>
                <a:gd name="T97" fmla="*/ 737 h 1829"/>
                <a:gd name="T98" fmla="*/ 42 w 1465"/>
                <a:gd name="T99" fmla="*/ 502 h 1829"/>
                <a:gd name="T100" fmla="*/ 118 w 1465"/>
                <a:gd name="T101" fmla="*/ 325 h 1829"/>
                <a:gd name="T102" fmla="*/ 216 w 1465"/>
                <a:gd name="T103" fmla="*/ 198 h 1829"/>
                <a:gd name="T104" fmla="*/ 324 w 1465"/>
                <a:gd name="T105" fmla="*/ 112 h 1829"/>
                <a:gd name="T106" fmla="*/ 514 w 1465"/>
                <a:gd name="T107" fmla="*/ 29 h 1829"/>
                <a:gd name="T108" fmla="*/ 696 w 1465"/>
                <a:gd name="T109" fmla="*/ 0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5" h="1829">
                  <a:moveTo>
                    <a:pt x="728" y="190"/>
                  </a:moveTo>
                  <a:lnTo>
                    <a:pt x="708" y="190"/>
                  </a:lnTo>
                  <a:lnTo>
                    <a:pt x="685" y="191"/>
                  </a:lnTo>
                  <a:lnTo>
                    <a:pt x="662" y="193"/>
                  </a:lnTo>
                  <a:lnTo>
                    <a:pt x="637" y="197"/>
                  </a:lnTo>
                  <a:lnTo>
                    <a:pt x="610" y="201"/>
                  </a:lnTo>
                  <a:lnTo>
                    <a:pt x="583" y="207"/>
                  </a:lnTo>
                  <a:lnTo>
                    <a:pt x="555" y="214"/>
                  </a:lnTo>
                  <a:lnTo>
                    <a:pt x="526" y="223"/>
                  </a:lnTo>
                  <a:lnTo>
                    <a:pt x="497" y="234"/>
                  </a:lnTo>
                  <a:lnTo>
                    <a:pt x="469" y="247"/>
                  </a:lnTo>
                  <a:lnTo>
                    <a:pt x="441" y="263"/>
                  </a:lnTo>
                  <a:lnTo>
                    <a:pt x="412" y="280"/>
                  </a:lnTo>
                  <a:lnTo>
                    <a:pt x="385" y="301"/>
                  </a:lnTo>
                  <a:lnTo>
                    <a:pt x="358" y="325"/>
                  </a:lnTo>
                  <a:lnTo>
                    <a:pt x="332" y="351"/>
                  </a:lnTo>
                  <a:lnTo>
                    <a:pt x="308" y="380"/>
                  </a:lnTo>
                  <a:lnTo>
                    <a:pt x="286" y="413"/>
                  </a:lnTo>
                  <a:lnTo>
                    <a:pt x="266" y="449"/>
                  </a:lnTo>
                  <a:lnTo>
                    <a:pt x="247" y="489"/>
                  </a:lnTo>
                  <a:lnTo>
                    <a:pt x="231" y="532"/>
                  </a:lnTo>
                  <a:lnTo>
                    <a:pt x="218" y="580"/>
                  </a:lnTo>
                  <a:lnTo>
                    <a:pt x="206" y="632"/>
                  </a:lnTo>
                  <a:lnTo>
                    <a:pt x="199" y="688"/>
                  </a:lnTo>
                  <a:lnTo>
                    <a:pt x="194" y="748"/>
                  </a:lnTo>
                  <a:lnTo>
                    <a:pt x="194" y="750"/>
                  </a:lnTo>
                  <a:lnTo>
                    <a:pt x="194" y="752"/>
                  </a:lnTo>
                  <a:lnTo>
                    <a:pt x="193" y="755"/>
                  </a:lnTo>
                  <a:lnTo>
                    <a:pt x="193" y="759"/>
                  </a:lnTo>
                  <a:lnTo>
                    <a:pt x="192" y="769"/>
                  </a:lnTo>
                  <a:lnTo>
                    <a:pt x="191" y="786"/>
                  </a:lnTo>
                  <a:lnTo>
                    <a:pt x="190" y="808"/>
                  </a:lnTo>
                  <a:lnTo>
                    <a:pt x="189" y="836"/>
                  </a:lnTo>
                  <a:lnTo>
                    <a:pt x="189" y="867"/>
                  </a:lnTo>
                  <a:lnTo>
                    <a:pt x="189" y="903"/>
                  </a:lnTo>
                  <a:lnTo>
                    <a:pt x="190" y="943"/>
                  </a:lnTo>
                  <a:lnTo>
                    <a:pt x="193" y="985"/>
                  </a:lnTo>
                  <a:lnTo>
                    <a:pt x="197" y="1029"/>
                  </a:lnTo>
                  <a:lnTo>
                    <a:pt x="202" y="1076"/>
                  </a:lnTo>
                  <a:lnTo>
                    <a:pt x="209" y="1123"/>
                  </a:lnTo>
                  <a:lnTo>
                    <a:pt x="220" y="1172"/>
                  </a:lnTo>
                  <a:lnTo>
                    <a:pt x="231" y="1221"/>
                  </a:lnTo>
                  <a:lnTo>
                    <a:pt x="246" y="1269"/>
                  </a:lnTo>
                  <a:lnTo>
                    <a:pt x="264" y="1317"/>
                  </a:lnTo>
                  <a:lnTo>
                    <a:pt x="285" y="1363"/>
                  </a:lnTo>
                  <a:lnTo>
                    <a:pt x="308" y="1408"/>
                  </a:lnTo>
                  <a:lnTo>
                    <a:pt x="336" y="1450"/>
                  </a:lnTo>
                  <a:lnTo>
                    <a:pt x="367" y="1489"/>
                  </a:lnTo>
                  <a:lnTo>
                    <a:pt x="401" y="1524"/>
                  </a:lnTo>
                  <a:lnTo>
                    <a:pt x="440" y="1554"/>
                  </a:lnTo>
                  <a:lnTo>
                    <a:pt x="480" y="1580"/>
                  </a:lnTo>
                  <a:lnTo>
                    <a:pt x="523" y="1601"/>
                  </a:lnTo>
                  <a:lnTo>
                    <a:pt x="570" y="1617"/>
                  </a:lnTo>
                  <a:lnTo>
                    <a:pt x="619" y="1630"/>
                  </a:lnTo>
                  <a:lnTo>
                    <a:pt x="672" y="1637"/>
                  </a:lnTo>
                  <a:lnTo>
                    <a:pt x="729" y="1639"/>
                  </a:lnTo>
                  <a:lnTo>
                    <a:pt x="736" y="1639"/>
                  </a:lnTo>
                  <a:lnTo>
                    <a:pt x="792" y="1637"/>
                  </a:lnTo>
                  <a:lnTo>
                    <a:pt x="846" y="1630"/>
                  </a:lnTo>
                  <a:lnTo>
                    <a:pt x="895" y="1617"/>
                  </a:lnTo>
                  <a:lnTo>
                    <a:pt x="942" y="1601"/>
                  </a:lnTo>
                  <a:lnTo>
                    <a:pt x="985" y="1580"/>
                  </a:lnTo>
                  <a:lnTo>
                    <a:pt x="1025" y="1554"/>
                  </a:lnTo>
                  <a:lnTo>
                    <a:pt x="1063" y="1524"/>
                  </a:lnTo>
                  <a:lnTo>
                    <a:pt x="1098" y="1489"/>
                  </a:lnTo>
                  <a:lnTo>
                    <a:pt x="1130" y="1450"/>
                  </a:lnTo>
                  <a:lnTo>
                    <a:pt x="1156" y="1408"/>
                  </a:lnTo>
                  <a:lnTo>
                    <a:pt x="1181" y="1363"/>
                  </a:lnTo>
                  <a:lnTo>
                    <a:pt x="1202" y="1317"/>
                  </a:lnTo>
                  <a:lnTo>
                    <a:pt x="1219" y="1269"/>
                  </a:lnTo>
                  <a:lnTo>
                    <a:pt x="1234" y="1221"/>
                  </a:lnTo>
                  <a:lnTo>
                    <a:pt x="1246" y="1172"/>
                  </a:lnTo>
                  <a:lnTo>
                    <a:pt x="1256" y="1123"/>
                  </a:lnTo>
                  <a:lnTo>
                    <a:pt x="1263" y="1076"/>
                  </a:lnTo>
                  <a:lnTo>
                    <a:pt x="1269" y="1029"/>
                  </a:lnTo>
                  <a:lnTo>
                    <a:pt x="1272" y="985"/>
                  </a:lnTo>
                  <a:lnTo>
                    <a:pt x="1275" y="943"/>
                  </a:lnTo>
                  <a:lnTo>
                    <a:pt x="1276" y="903"/>
                  </a:lnTo>
                  <a:lnTo>
                    <a:pt x="1276" y="868"/>
                  </a:lnTo>
                  <a:lnTo>
                    <a:pt x="1276" y="836"/>
                  </a:lnTo>
                  <a:lnTo>
                    <a:pt x="1275" y="808"/>
                  </a:lnTo>
                  <a:lnTo>
                    <a:pt x="1274" y="787"/>
                  </a:lnTo>
                  <a:lnTo>
                    <a:pt x="1272" y="769"/>
                  </a:lnTo>
                  <a:lnTo>
                    <a:pt x="1272" y="759"/>
                  </a:lnTo>
                  <a:lnTo>
                    <a:pt x="1271" y="755"/>
                  </a:lnTo>
                  <a:lnTo>
                    <a:pt x="1271" y="752"/>
                  </a:lnTo>
                  <a:lnTo>
                    <a:pt x="1271" y="750"/>
                  </a:lnTo>
                  <a:lnTo>
                    <a:pt x="1270" y="748"/>
                  </a:lnTo>
                  <a:lnTo>
                    <a:pt x="1266" y="688"/>
                  </a:lnTo>
                  <a:lnTo>
                    <a:pt x="1259" y="634"/>
                  </a:lnTo>
                  <a:lnTo>
                    <a:pt x="1247" y="582"/>
                  </a:lnTo>
                  <a:lnTo>
                    <a:pt x="1234" y="534"/>
                  </a:lnTo>
                  <a:lnTo>
                    <a:pt x="1218" y="491"/>
                  </a:lnTo>
                  <a:lnTo>
                    <a:pt x="1200" y="452"/>
                  </a:lnTo>
                  <a:lnTo>
                    <a:pt x="1179" y="416"/>
                  </a:lnTo>
                  <a:lnTo>
                    <a:pt x="1156" y="383"/>
                  </a:lnTo>
                  <a:lnTo>
                    <a:pt x="1133" y="353"/>
                  </a:lnTo>
                  <a:lnTo>
                    <a:pt x="1107" y="327"/>
                  </a:lnTo>
                  <a:lnTo>
                    <a:pt x="1080" y="303"/>
                  </a:lnTo>
                  <a:lnTo>
                    <a:pt x="1052" y="282"/>
                  </a:lnTo>
                  <a:lnTo>
                    <a:pt x="1023" y="265"/>
                  </a:lnTo>
                  <a:lnTo>
                    <a:pt x="994" y="248"/>
                  </a:lnTo>
                  <a:lnTo>
                    <a:pt x="964" y="235"/>
                  </a:lnTo>
                  <a:lnTo>
                    <a:pt x="934" y="223"/>
                  </a:lnTo>
                  <a:lnTo>
                    <a:pt x="904" y="214"/>
                  </a:lnTo>
                  <a:lnTo>
                    <a:pt x="874" y="207"/>
                  </a:lnTo>
                  <a:lnTo>
                    <a:pt x="846" y="201"/>
                  </a:lnTo>
                  <a:lnTo>
                    <a:pt x="817" y="197"/>
                  </a:lnTo>
                  <a:lnTo>
                    <a:pt x="789" y="193"/>
                  </a:lnTo>
                  <a:lnTo>
                    <a:pt x="762" y="191"/>
                  </a:lnTo>
                  <a:lnTo>
                    <a:pt x="736" y="190"/>
                  </a:lnTo>
                  <a:lnTo>
                    <a:pt x="728" y="190"/>
                  </a:lnTo>
                  <a:close/>
                  <a:moveTo>
                    <a:pt x="729" y="0"/>
                  </a:moveTo>
                  <a:lnTo>
                    <a:pt x="740" y="0"/>
                  </a:lnTo>
                  <a:lnTo>
                    <a:pt x="810" y="4"/>
                  </a:lnTo>
                  <a:lnTo>
                    <a:pt x="878" y="13"/>
                  </a:lnTo>
                  <a:lnTo>
                    <a:pt x="942" y="27"/>
                  </a:lnTo>
                  <a:lnTo>
                    <a:pt x="1004" y="47"/>
                  </a:lnTo>
                  <a:lnTo>
                    <a:pt x="1062" y="70"/>
                  </a:lnTo>
                  <a:lnTo>
                    <a:pt x="1119" y="99"/>
                  </a:lnTo>
                  <a:lnTo>
                    <a:pt x="1145" y="115"/>
                  </a:lnTo>
                  <a:lnTo>
                    <a:pt x="1171" y="132"/>
                  </a:lnTo>
                  <a:lnTo>
                    <a:pt x="1198" y="153"/>
                  </a:lnTo>
                  <a:lnTo>
                    <a:pt x="1225" y="176"/>
                  </a:lnTo>
                  <a:lnTo>
                    <a:pt x="1250" y="201"/>
                  </a:lnTo>
                  <a:lnTo>
                    <a:pt x="1276" y="228"/>
                  </a:lnTo>
                  <a:lnTo>
                    <a:pt x="1302" y="259"/>
                  </a:lnTo>
                  <a:lnTo>
                    <a:pt x="1326" y="292"/>
                  </a:lnTo>
                  <a:lnTo>
                    <a:pt x="1349" y="327"/>
                  </a:lnTo>
                  <a:lnTo>
                    <a:pt x="1370" y="366"/>
                  </a:lnTo>
                  <a:lnTo>
                    <a:pt x="1390" y="408"/>
                  </a:lnTo>
                  <a:lnTo>
                    <a:pt x="1407" y="454"/>
                  </a:lnTo>
                  <a:lnTo>
                    <a:pt x="1423" y="503"/>
                  </a:lnTo>
                  <a:lnTo>
                    <a:pt x="1436" y="556"/>
                  </a:lnTo>
                  <a:lnTo>
                    <a:pt x="1447" y="613"/>
                  </a:lnTo>
                  <a:lnTo>
                    <a:pt x="1455" y="673"/>
                  </a:lnTo>
                  <a:lnTo>
                    <a:pt x="1460" y="737"/>
                  </a:lnTo>
                  <a:lnTo>
                    <a:pt x="1460" y="747"/>
                  </a:lnTo>
                  <a:lnTo>
                    <a:pt x="1462" y="765"/>
                  </a:lnTo>
                  <a:lnTo>
                    <a:pt x="1463" y="789"/>
                  </a:lnTo>
                  <a:lnTo>
                    <a:pt x="1464" y="818"/>
                  </a:lnTo>
                  <a:lnTo>
                    <a:pt x="1465" y="852"/>
                  </a:lnTo>
                  <a:lnTo>
                    <a:pt x="1465" y="891"/>
                  </a:lnTo>
                  <a:lnTo>
                    <a:pt x="1464" y="933"/>
                  </a:lnTo>
                  <a:lnTo>
                    <a:pt x="1462" y="980"/>
                  </a:lnTo>
                  <a:lnTo>
                    <a:pt x="1458" y="1028"/>
                  </a:lnTo>
                  <a:lnTo>
                    <a:pt x="1453" y="1080"/>
                  </a:lnTo>
                  <a:lnTo>
                    <a:pt x="1445" y="1134"/>
                  </a:lnTo>
                  <a:lnTo>
                    <a:pt x="1435" y="1189"/>
                  </a:lnTo>
                  <a:lnTo>
                    <a:pt x="1422" y="1244"/>
                  </a:lnTo>
                  <a:lnTo>
                    <a:pt x="1406" y="1300"/>
                  </a:lnTo>
                  <a:lnTo>
                    <a:pt x="1388" y="1356"/>
                  </a:lnTo>
                  <a:lnTo>
                    <a:pt x="1366" y="1412"/>
                  </a:lnTo>
                  <a:lnTo>
                    <a:pt x="1340" y="1465"/>
                  </a:lnTo>
                  <a:lnTo>
                    <a:pt x="1311" y="1517"/>
                  </a:lnTo>
                  <a:lnTo>
                    <a:pt x="1277" y="1568"/>
                  </a:lnTo>
                  <a:lnTo>
                    <a:pt x="1239" y="1615"/>
                  </a:lnTo>
                  <a:lnTo>
                    <a:pt x="1197" y="1659"/>
                  </a:lnTo>
                  <a:lnTo>
                    <a:pt x="1150" y="1698"/>
                  </a:lnTo>
                  <a:lnTo>
                    <a:pt x="1102" y="1731"/>
                  </a:lnTo>
                  <a:lnTo>
                    <a:pt x="1049" y="1760"/>
                  </a:lnTo>
                  <a:lnTo>
                    <a:pt x="994" y="1784"/>
                  </a:lnTo>
                  <a:lnTo>
                    <a:pt x="936" y="1803"/>
                  </a:lnTo>
                  <a:lnTo>
                    <a:pt x="874" y="1817"/>
                  </a:lnTo>
                  <a:lnTo>
                    <a:pt x="810" y="1826"/>
                  </a:lnTo>
                  <a:lnTo>
                    <a:pt x="743" y="1829"/>
                  </a:lnTo>
                  <a:lnTo>
                    <a:pt x="721" y="1829"/>
                  </a:lnTo>
                  <a:lnTo>
                    <a:pt x="653" y="1826"/>
                  </a:lnTo>
                  <a:lnTo>
                    <a:pt x="589" y="1817"/>
                  </a:lnTo>
                  <a:lnTo>
                    <a:pt x="528" y="1803"/>
                  </a:lnTo>
                  <a:lnTo>
                    <a:pt x="471" y="1784"/>
                  </a:lnTo>
                  <a:lnTo>
                    <a:pt x="415" y="1760"/>
                  </a:lnTo>
                  <a:lnTo>
                    <a:pt x="363" y="1731"/>
                  </a:lnTo>
                  <a:lnTo>
                    <a:pt x="315" y="1698"/>
                  </a:lnTo>
                  <a:lnTo>
                    <a:pt x="268" y="1659"/>
                  </a:lnTo>
                  <a:lnTo>
                    <a:pt x="226" y="1615"/>
                  </a:lnTo>
                  <a:lnTo>
                    <a:pt x="188" y="1568"/>
                  </a:lnTo>
                  <a:lnTo>
                    <a:pt x="155" y="1517"/>
                  </a:lnTo>
                  <a:lnTo>
                    <a:pt x="125" y="1465"/>
                  </a:lnTo>
                  <a:lnTo>
                    <a:pt x="99" y="1412"/>
                  </a:lnTo>
                  <a:lnTo>
                    <a:pt x="77" y="1356"/>
                  </a:lnTo>
                  <a:lnTo>
                    <a:pt x="58" y="1300"/>
                  </a:lnTo>
                  <a:lnTo>
                    <a:pt x="43" y="1244"/>
                  </a:lnTo>
                  <a:lnTo>
                    <a:pt x="31" y="1189"/>
                  </a:lnTo>
                  <a:lnTo>
                    <a:pt x="20" y="1134"/>
                  </a:lnTo>
                  <a:lnTo>
                    <a:pt x="13" y="1080"/>
                  </a:lnTo>
                  <a:lnTo>
                    <a:pt x="7" y="1028"/>
                  </a:lnTo>
                  <a:lnTo>
                    <a:pt x="3" y="980"/>
                  </a:lnTo>
                  <a:lnTo>
                    <a:pt x="1" y="933"/>
                  </a:lnTo>
                  <a:lnTo>
                    <a:pt x="0" y="891"/>
                  </a:lnTo>
                  <a:lnTo>
                    <a:pt x="0" y="852"/>
                  </a:lnTo>
                  <a:lnTo>
                    <a:pt x="1" y="818"/>
                  </a:lnTo>
                  <a:lnTo>
                    <a:pt x="2" y="789"/>
                  </a:lnTo>
                  <a:lnTo>
                    <a:pt x="3" y="765"/>
                  </a:lnTo>
                  <a:lnTo>
                    <a:pt x="5" y="747"/>
                  </a:lnTo>
                  <a:lnTo>
                    <a:pt x="6" y="737"/>
                  </a:lnTo>
                  <a:lnTo>
                    <a:pt x="10" y="672"/>
                  </a:lnTo>
                  <a:lnTo>
                    <a:pt x="18" y="612"/>
                  </a:lnTo>
                  <a:lnTo>
                    <a:pt x="29" y="555"/>
                  </a:lnTo>
                  <a:lnTo>
                    <a:pt x="42" y="502"/>
                  </a:lnTo>
                  <a:lnTo>
                    <a:pt x="58" y="453"/>
                  </a:lnTo>
                  <a:lnTo>
                    <a:pt x="76" y="406"/>
                  </a:lnTo>
                  <a:lnTo>
                    <a:pt x="97" y="364"/>
                  </a:lnTo>
                  <a:lnTo>
                    <a:pt x="118" y="325"/>
                  </a:lnTo>
                  <a:lnTo>
                    <a:pt x="141" y="289"/>
                  </a:lnTo>
                  <a:lnTo>
                    <a:pt x="166" y="255"/>
                  </a:lnTo>
                  <a:lnTo>
                    <a:pt x="191" y="225"/>
                  </a:lnTo>
                  <a:lnTo>
                    <a:pt x="216" y="198"/>
                  </a:lnTo>
                  <a:lnTo>
                    <a:pt x="243" y="173"/>
                  </a:lnTo>
                  <a:lnTo>
                    <a:pt x="270" y="150"/>
                  </a:lnTo>
                  <a:lnTo>
                    <a:pt x="297" y="130"/>
                  </a:lnTo>
                  <a:lnTo>
                    <a:pt x="324" y="112"/>
                  </a:lnTo>
                  <a:lnTo>
                    <a:pt x="351" y="96"/>
                  </a:lnTo>
                  <a:lnTo>
                    <a:pt x="406" y="68"/>
                  </a:lnTo>
                  <a:lnTo>
                    <a:pt x="460" y="46"/>
                  </a:lnTo>
                  <a:lnTo>
                    <a:pt x="514" y="29"/>
                  </a:lnTo>
                  <a:lnTo>
                    <a:pt x="566" y="17"/>
                  </a:lnTo>
                  <a:lnTo>
                    <a:pt x="613" y="8"/>
                  </a:lnTo>
                  <a:lnTo>
                    <a:pt x="658" y="3"/>
                  </a:lnTo>
                  <a:lnTo>
                    <a:pt x="696" y="0"/>
                  </a:lnTo>
                  <a:lnTo>
                    <a:pt x="7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" name="Freeform 212"/>
            <p:cNvSpPr/>
            <p:nvPr/>
          </p:nvSpPr>
          <p:spPr bwMode="auto">
            <a:xfrm>
              <a:off x="1671638" y="5302250"/>
              <a:ext cx="458787" cy="249237"/>
            </a:xfrm>
            <a:custGeom>
              <a:avLst/>
              <a:gdLst>
                <a:gd name="T0" fmla="*/ 1041 w 2887"/>
                <a:gd name="T1" fmla="*/ 40 h 1572"/>
                <a:gd name="T2" fmla="*/ 1047 w 2887"/>
                <a:gd name="T3" fmla="*/ 141 h 1572"/>
                <a:gd name="T4" fmla="*/ 994 w 2887"/>
                <a:gd name="T5" fmla="*/ 189 h 1572"/>
                <a:gd name="T6" fmla="*/ 876 w 2887"/>
                <a:gd name="T7" fmla="*/ 260 h 1572"/>
                <a:gd name="T8" fmla="*/ 681 w 2887"/>
                <a:gd name="T9" fmla="*/ 358 h 1572"/>
                <a:gd name="T10" fmla="*/ 432 w 2887"/>
                <a:gd name="T11" fmla="*/ 451 h 1572"/>
                <a:gd name="T12" fmla="*/ 269 w 2887"/>
                <a:gd name="T13" fmla="*/ 541 h 1572"/>
                <a:gd name="T14" fmla="*/ 207 w 2887"/>
                <a:gd name="T15" fmla="*/ 688 h 1572"/>
                <a:gd name="T16" fmla="*/ 190 w 2887"/>
                <a:gd name="T17" fmla="*/ 860 h 1572"/>
                <a:gd name="T18" fmla="*/ 192 w 2887"/>
                <a:gd name="T19" fmla="*/ 988 h 1572"/>
                <a:gd name="T20" fmla="*/ 251 w 2887"/>
                <a:gd name="T21" fmla="*/ 1119 h 1572"/>
                <a:gd name="T22" fmla="*/ 462 w 2887"/>
                <a:gd name="T23" fmla="*/ 1211 h 1572"/>
                <a:gd name="T24" fmla="*/ 794 w 2887"/>
                <a:gd name="T25" fmla="*/ 1311 h 1572"/>
                <a:gd name="T26" fmla="*/ 1237 w 2887"/>
                <a:gd name="T27" fmla="*/ 1376 h 1572"/>
                <a:gd name="T28" fmla="*/ 1748 w 2887"/>
                <a:gd name="T29" fmla="*/ 1368 h 1572"/>
                <a:gd name="T30" fmla="*/ 2170 w 2887"/>
                <a:gd name="T31" fmla="*/ 1293 h 1572"/>
                <a:gd name="T32" fmla="*/ 2479 w 2887"/>
                <a:gd name="T33" fmla="*/ 1191 h 1572"/>
                <a:gd name="T34" fmla="*/ 2662 w 2887"/>
                <a:gd name="T35" fmla="*/ 1107 h 1572"/>
                <a:gd name="T36" fmla="*/ 2697 w 2887"/>
                <a:gd name="T37" fmla="*/ 950 h 1572"/>
                <a:gd name="T38" fmla="*/ 2694 w 2887"/>
                <a:gd name="T39" fmla="*/ 791 h 1572"/>
                <a:gd name="T40" fmla="*/ 2663 w 2887"/>
                <a:gd name="T41" fmla="*/ 625 h 1572"/>
                <a:gd name="T42" fmla="*/ 2572 w 2887"/>
                <a:gd name="T43" fmla="*/ 498 h 1572"/>
                <a:gd name="T44" fmla="*/ 2350 w 2887"/>
                <a:gd name="T45" fmla="*/ 416 h 1572"/>
                <a:gd name="T46" fmla="*/ 2119 w 2887"/>
                <a:gd name="T47" fmla="*/ 318 h 1572"/>
                <a:gd name="T48" fmla="*/ 1953 w 2887"/>
                <a:gd name="T49" fmla="*/ 227 h 1572"/>
                <a:gd name="T50" fmla="*/ 1873 w 2887"/>
                <a:gd name="T51" fmla="*/ 176 h 1572"/>
                <a:gd name="T52" fmla="*/ 1828 w 2887"/>
                <a:gd name="T53" fmla="*/ 101 h 1572"/>
                <a:gd name="T54" fmla="*/ 1877 w 2887"/>
                <a:gd name="T55" fmla="*/ 12 h 1572"/>
                <a:gd name="T56" fmla="*/ 1977 w 2887"/>
                <a:gd name="T57" fmla="*/ 18 h 1572"/>
                <a:gd name="T58" fmla="*/ 2035 w 2887"/>
                <a:gd name="T59" fmla="*/ 55 h 1572"/>
                <a:gd name="T60" fmla="*/ 2188 w 2887"/>
                <a:gd name="T61" fmla="*/ 141 h 1572"/>
                <a:gd name="T62" fmla="*/ 2408 w 2887"/>
                <a:gd name="T63" fmla="*/ 236 h 1572"/>
                <a:gd name="T64" fmla="*/ 2568 w 2887"/>
                <a:gd name="T65" fmla="*/ 285 h 1572"/>
                <a:gd name="T66" fmla="*/ 2745 w 2887"/>
                <a:gd name="T67" fmla="*/ 399 h 1572"/>
                <a:gd name="T68" fmla="*/ 2839 w 2887"/>
                <a:gd name="T69" fmla="*/ 557 h 1572"/>
                <a:gd name="T70" fmla="*/ 2878 w 2887"/>
                <a:gd name="T71" fmla="*/ 721 h 1572"/>
                <a:gd name="T72" fmla="*/ 2886 w 2887"/>
                <a:gd name="T73" fmla="*/ 855 h 1572"/>
                <a:gd name="T74" fmla="*/ 2887 w 2887"/>
                <a:gd name="T75" fmla="*/ 907 h 1572"/>
                <a:gd name="T76" fmla="*/ 2879 w 2887"/>
                <a:gd name="T77" fmla="*/ 1064 h 1572"/>
                <a:gd name="T78" fmla="*/ 2844 w 2887"/>
                <a:gd name="T79" fmla="*/ 1209 h 1572"/>
                <a:gd name="T80" fmla="*/ 2788 w 2887"/>
                <a:gd name="T81" fmla="*/ 1253 h 1572"/>
                <a:gd name="T82" fmla="*/ 2651 w 2887"/>
                <a:gd name="T83" fmla="*/ 1324 h 1572"/>
                <a:gd name="T84" fmla="*/ 2411 w 2887"/>
                <a:gd name="T85" fmla="*/ 1419 h 1572"/>
                <a:gd name="T86" fmla="*/ 2071 w 2887"/>
                <a:gd name="T87" fmla="*/ 1510 h 1572"/>
                <a:gd name="T88" fmla="*/ 1640 w 2887"/>
                <a:gd name="T89" fmla="*/ 1567 h 1572"/>
                <a:gd name="T90" fmla="*/ 1143 w 2887"/>
                <a:gd name="T91" fmla="*/ 1558 h 1572"/>
                <a:gd name="T92" fmla="*/ 718 w 2887"/>
                <a:gd name="T93" fmla="*/ 1488 h 1572"/>
                <a:gd name="T94" fmla="*/ 392 w 2887"/>
                <a:gd name="T95" fmla="*/ 1389 h 1572"/>
                <a:gd name="T96" fmla="*/ 177 w 2887"/>
                <a:gd name="T97" fmla="*/ 1295 h 1572"/>
                <a:gd name="T98" fmla="*/ 77 w 2887"/>
                <a:gd name="T99" fmla="*/ 1239 h 1572"/>
                <a:gd name="T100" fmla="*/ 27 w 2887"/>
                <a:gd name="T101" fmla="*/ 1164 h 1572"/>
                <a:gd name="T102" fmla="*/ 3 w 2887"/>
                <a:gd name="T103" fmla="*/ 994 h 1572"/>
                <a:gd name="T104" fmla="*/ 0 w 2887"/>
                <a:gd name="T105" fmla="*/ 873 h 1572"/>
                <a:gd name="T106" fmla="*/ 4 w 2887"/>
                <a:gd name="T107" fmla="*/ 780 h 1572"/>
                <a:gd name="T108" fmla="*/ 27 w 2887"/>
                <a:gd name="T109" fmla="*/ 624 h 1572"/>
                <a:gd name="T110" fmla="*/ 95 w 2887"/>
                <a:gd name="T111" fmla="*/ 459 h 1572"/>
                <a:gd name="T112" fmla="*/ 237 w 2887"/>
                <a:gd name="T113" fmla="*/ 322 h 1572"/>
                <a:gd name="T114" fmla="*/ 379 w 2887"/>
                <a:gd name="T115" fmla="*/ 269 h 1572"/>
                <a:gd name="T116" fmla="*/ 619 w 2887"/>
                <a:gd name="T117" fmla="*/ 179 h 1572"/>
                <a:gd name="T118" fmla="*/ 800 w 2887"/>
                <a:gd name="T119" fmla="*/ 85 h 1572"/>
                <a:gd name="T120" fmla="*/ 900 w 2887"/>
                <a:gd name="T121" fmla="*/ 24 h 1572"/>
                <a:gd name="T122" fmla="*/ 970 w 2887"/>
                <a:gd name="T123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7" h="1572">
                  <a:moveTo>
                    <a:pt x="970" y="0"/>
                  </a:moveTo>
                  <a:lnTo>
                    <a:pt x="991" y="3"/>
                  </a:lnTo>
                  <a:lnTo>
                    <a:pt x="1010" y="11"/>
                  </a:lnTo>
                  <a:lnTo>
                    <a:pt x="1027" y="24"/>
                  </a:lnTo>
                  <a:lnTo>
                    <a:pt x="1041" y="40"/>
                  </a:lnTo>
                  <a:lnTo>
                    <a:pt x="1053" y="59"/>
                  </a:lnTo>
                  <a:lnTo>
                    <a:pt x="1058" y="80"/>
                  </a:lnTo>
                  <a:lnTo>
                    <a:pt x="1059" y="100"/>
                  </a:lnTo>
                  <a:lnTo>
                    <a:pt x="1055" y="121"/>
                  </a:lnTo>
                  <a:lnTo>
                    <a:pt x="1047" y="141"/>
                  </a:lnTo>
                  <a:lnTo>
                    <a:pt x="1035" y="158"/>
                  </a:lnTo>
                  <a:lnTo>
                    <a:pt x="1018" y="173"/>
                  </a:lnTo>
                  <a:lnTo>
                    <a:pt x="1014" y="175"/>
                  </a:lnTo>
                  <a:lnTo>
                    <a:pt x="1006" y="181"/>
                  </a:lnTo>
                  <a:lnTo>
                    <a:pt x="994" y="189"/>
                  </a:lnTo>
                  <a:lnTo>
                    <a:pt x="977" y="199"/>
                  </a:lnTo>
                  <a:lnTo>
                    <a:pt x="956" y="212"/>
                  </a:lnTo>
                  <a:lnTo>
                    <a:pt x="934" y="226"/>
                  </a:lnTo>
                  <a:lnTo>
                    <a:pt x="906" y="243"/>
                  </a:lnTo>
                  <a:lnTo>
                    <a:pt x="876" y="260"/>
                  </a:lnTo>
                  <a:lnTo>
                    <a:pt x="842" y="279"/>
                  </a:lnTo>
                  <a:lnTo>
                    <a:pt x="806" y="298"/>
                  </a:lnTo>
                  <a:lnTo>
                    <a:pt x="766" y="317"/>
                  </a:lnTo>
                  <a:lnTo>
                    <a:pt x="725" y="338"/>
                  </a:lnTo>
                  <a:lnTo>
                    <a:pt x="681" y="358"/>
                  </a:lnTo>
                  <a:lnTo>
                    <a:pt x="635" y="378"/>
                  </a:lnTo>
                  <a:lnTo>
                    <a:pt x="587" y="398"/>
                  </a:lnTo>
                  <a:lnTo>
                    <a:pt x="536" y="416"/>
                  </a:lnTo>
                  <a:lnTo>
                    <a:pt x="484" y="434"/>
                  </a:lnTo>
                  <a:lnTo>
                    <a:pt x="432" y="451"/>
                  </a:lnTo>
                  <a:lnTo>
                    <a:pt x="377" y="466"/>
                  </a:lnTo>
                  <a:lnTo>
                    <a:pt x="344" y="479"/>
                  </a:lnTo>
                  <a:lnTo>
                    <a:pt x="315" y="497"/>
                  </a:lnTo>
                  <a:lnTo>
                    <a:pt x="290" y="518"/>
                  </a:lnTo>
                  <a:lnTo>
                    <a:pt x="269" y="541"/>
                  </a:lnTo>
                  <a:lnTo>
                    <a:pt x="251" y="566"/>
                  </a:lnTo>
                  <a:lnTo>
                    <a:pt x="237" y="594"/>
                  </a:lnTo>
                  <a:lnTo>
                    <a:pt x="224" y="624"/>
                  </a:lnTo>
                  <a:lnTo>
                    <a:pt x="214" y="655"/>
                  </a:lnTo>
                  <a:lnTo>
                    <a:pt x="207" y="688"/>
                  </a:lnTo>
                  <a:lnTo>
                    <a:pt x="200" y="721"/>
                  </a:lnTo>
                  <a:lnTo>
                    <a:pt x="196" y="755"/>
                  </a:lnTo>
                  <a:lnTo>
                    <a:pt x="193" y="791"/>
                  </a:lnTo>
                  <a:lnTo>
                    <a:pt x="191" y="825"/>
                  </a:lnTo>
                  <a:lnTo>
                    <a:pt x="190" y="860"/>
                  </a:lnTo>
                  <a:lnTo>
                    <a:pt x="189" y="868"/>
                  </a:lnTo>
                  <a:lnTo>
                    <a:pt x="189" y="877"/>
                  </a:lnTo>
                  <a:lnTo>
                    <a:pt x="189" y="911"/>
                  </a:lnTo>
                  <a:lnTo>
                    <a:pt x="190" y="949"/>
                  </a:lnTo>
                  <a:lnTo>
                    <a:pt x="192" y="988"/>
                  </a:lnTo>
                  <a:lnTo>
                    <a:pt x="195" y="1027"/>
                  </a:lnTo>
                  <a:lnTo>
                    <a:pt x="198" y="1063"/>
                  </a:lnTo>
                  <a:lnTo>
                    <a:pt x="203" y="1094"/>
                  </a:lnTo>
                  <a:lnTo>
                    <a:pt x="225" y="1106"/>
                  </a:lnTo>
                  <a:lnTo>
                    <a:pt x="251" y="1119"/>
                  </a:lnTo>
                  <a:lnTo>
                    <a:pt x="283" y="1136"/>
                  </a:lnTo>
                  <a:lnTo>
                    <a:pt x="320" y="1152"/>
                  </a:lnTo>
                  <a:lnTo>
                    <a:pt x="362" y="1172"/>
                  </a:lnTo>
                  <a:lnTo>
                    <a:pt x="409" y="1191"/>
                  </a:lnTo>
                  <a:lnTo>
                    <a:pt x="462" y="1211"/>
                  </a:lnTo>
                  <a:lnTo>
                    <a:pt x="519" y="1232"/>
                  </a:lnTo>
                  <a:lnTo>
                    <a:pt x="580" y="1252"/>
                  </a:lnTo>
                  <a:lnTo>
                    <a:pt x="647" y="1273"/>
                  </a:lnTo>
                  <a:lnTo>
                    <a:pt x="719" y="1293"/>
                  </a:lnTo>
                  <a:lnTo>
                    <a:pt x="794" y="1311"/>
                  </a:lnTo>
                  <a:lnTo>
                    <a:pt x="875" y="1328"/>
                  </a:lnTo>
                  <a:lnTo>
                    <a:pt x="959" y="1343"/>
                  </a:lnTo>
                  <a:lnTo>
                    <a:pt x="1047" y="1357"/>
                  </a:lnTo>
                  <a:lnTo>
                    <a:pt x="1140" y="1368"/>
                  </a:lnTo>
                  <a:lnTo>
                    <a:pt x="1237" y="1376"/>
                  </a:lnTo>
                  <a:lnTo>
                    <a:pt x="1339" y="1382"/>
                  </a:lnTo>
                  <a:lnTo>
                    <a:pt x="1444" y="1383"/>
                  </a:lnTo>
                  <a:lnTo>
                    <a:pt x="1549" y="1382"/>
                  </a:lnTo>
                  <a:lnTo>
                    <a:pt x="1651" y="1376"/>
                  </a:lnTo>
                  <a:lnTo>
                    <a:pt x="1748" y="1368"/>
                  </a:lnTo>
                  <a:lnTo>
                    <a:pt x="1841" y="1357"/>
                  </a:lnTo>
                  <a:lnTo>
                    <a:pt x="1929" y="1343"/>
                  </a:lnTo>
                  <a:lnTo>
                    <a:pt x="2014" y="1328"/>
                  </a:lnTo>
                  <a:lnTo>
                    <a:pt x="2095" y="1311"/>
                  </a:lnTo>
                  <a:lnTo>
                    <a:pt x="2170" y="1293"/>
                  </a:lnTo>
                  <a:lnTo>
                    <a:pt x="2241" y="1273"/>
                  </a:lnTo>
                  <a:lnTo>
                    <a:pt x="2307" y="1253"/>
                  </a:lnTo>
                  <a:lnTo>
                    <a:pt x="2369" y="1233"/>
                  </a:lnTo>
                  <a:lnTo>
                    <a:pt x="2426" y="1212"/>
                  </a:lnTo>
                  <a:lnTo>
                    <a:pt x="2479" y="1191"/>
                  </a:lnTo>
                  <a:lnTo>
                    <a:pt x="2525" y="1172"/>
                  </a:lnTo>
                  <a:lnTo>
                    <a:pt x="2568" y="1153"/>
                  </a:lnTo>
                  <a:lnTo>
                    <a:pt x="2604" y="1136"/>
                  </a:lnTo>
                  <a:lnTo>
                    <a:pt x="2636" y="1120"/>
                  </a:lnTo>
                  <a:lnTo>
                    <a:pt x="2662" y="1107"/>
                  </a:lnTo>
                  <a:lnTo>
                    <a:pt x="2682" y="1094"/>
                  </a:lnTo>
                  <a:lnTo>
                    <a:pt x="2688" y="1063"/>
                  </a:lnTo>
                  <a:lnTo>
                    <a:pt x="2692" y="1027"/>
                  </a:lnTo>
                  <a:lnTo>
                    <a:pt x="2695" y="989"/>
                  </a:lnTo>
                  <a:lnTo>
                    <a:pt x="2697" y="950"/>
                  </a:lnTo>
                  <a:lnTo>
                    <a:pt x="2697" y="911"/>
                  </a:lnTo>
                  <a:lnTo>
                    <a:pt x="2698" y="877"/>
                  </a:lnTo>
                  <a:lnTo>
                    <a:pt x="2697" y="860"/>
                  </a:lnTo>
                  <a:lnTo>
                    <a:pt x="2696" y="826"/>
                  </a:lnTo>
                  <a:lnTo>
                    <a:pt x="2694" y="791"/>
                  </a:lnTo>
                  <a:lnTo>
                    <a:pt x="2691" y="756"/>
                  </a:lnTo>
                  <a:lnTo>
                    <a:pt x="2687" y="722"/>
                  </a:lnTo>
                  <a:lnTo>
                    <a:pt x="2680" y="688"/>
                  </a:lnTo>
                  <a:lnTo>
                    <a:pt x="2673" y="656"/>
                  </a:lnTo>
                  <a:lnTo>
                    <a:pt x="2663" y="625"/>
                  </a:lnTo>
                  <a:lnTo>
                    <a:pt x="2650" y="595"/>
                  </a:lnTo>
                  <a:lnTo>
                    <a:pt x="2636" y="567"/>
                  </a:lnTo>
                  <a:lnTo>
                    <a:pt x="2617" y="541"/>
                  </a:lnTo>
                  <a:lnTo>
                    <a:pt x="2597" y="519"/>
                  </a:lnTo>
                  <a:lnTo>
                    <a:pt x="2572" y="498"/>
                  </a:lnTo>
                  <a:lnTo>
                    <a:pt x="2543" y="481"/>
                  </a:lnTo>
                  <a:lnTo>
                    <a:pt x="2510" y="466"/>
                  </a:lnTo>
                  <a:lnTo>
                    <a:pt x="2455" y="452"/>
                  </a:lnTo>
                  <a:lnTo>
                    <a:pt x="2401" y="435"/>
                  </a:lnTo>
                  <a:lnTo>
                    <a:pt x="2350" y="416"/>
                  </a:lnTo>
                  <a:lnTo>
                    <a:pt x="2300" y="398"/>
                  </a:lnTo>
                  <a:lnTo>
                    <a:pt x="2252" y="379"/>
                  </a:lnTo>
                  <a:lnTo>
                    <a:pt x="2205" y="359"/>
                  </a:lnTo>
                  <a:lnTo>
                    <a:pt x="2162" y="339"/>
                  </a:lnTo>
                  <a:lnTo>
                    <a:pt x="2119" y="318"/>
                  </a:lnTo>
                  <a:lnTo>
                    <a:pt x="2080" y="299"/>
                  </a:lnTo>
                  <a:lnTo>
                    <a:pt x="2044" y="279"/>
                  </a:lnTo>
                  <a:lnTo>
                    <a:pt x="2011" y="261"/>
                  </a:lnTo>
                  <a:lnTo>
                    <a:pt x="1980" y="244"/>
                  </a:lnTo>
                  <a:lnTo>
                    <a:pt x="1953" y="227"/>
                  </a:lnTo>
                  <a:lnTo>
                    <a:pt x="1929" y="213"/>
                  </a:lnTo>
                  <a:lnTo>
                    <a:pt x="1910" y="200"/>
                  </a:lnTo>
                  <a:lnTo>
                    <a:pt x="1893" y="190"/>
                  </a:lnTo>
                  <a:lnTo>
                    <a:pt x="1881" y="182"/>
                  </a:lnTo>
                  <a:lnTo>
                    <a:pt x="1873" y="176"/>
                  </a:lnTo>
                  <a:lnTo>
                    <a:pt x="1868" y="173"/>
                  </a:lnTo>
                  <a:lnTo>
                    <a:pt x="1852" y="158"/>
                  </a:lnTo>
                  <a:lnTo>
                    <a:pt x="1840" y="142"/>
                  </a:lnTo>
                  <a:lnTo>
                    <a:pt x="1831" y="122"/>
                  </a:lnTo>
                  <a:lnTo>
                    <a:pt x="1828" y="101"/>
                  </a:lnTo>
                  <a:lnTo>
                    <a:pt x="1829" y="81"/>
                  </a:lnTo>
                  <a:lnTo>
                    <a:pt x="1834" y="60"/>
                  </a:lnTo>
                  <a:lnTo>
                    <a:pt x="1845" y="41"/>
                  </a:lnTo>
                  <a:lnTo>
                    <a:pt x="1859" y="25"/>
                  </a:lnTo>
                  <a:lnTo>
                    <a:pt x="1877" y="12"/>
                  </a:lnTo>
                  <a:lnTo>
                    <a:pt x="1896" y="4"/>
                  </a:lnTo>
                  <a:lnTo>
                    <a:pt x="1917" y="1"/>
                  </a:lnTo>
                  <a:lnTo>
                    <a:pt x="1938" y="2"/>
                  </a:lnTo>
                  <a:lnTo>
                    <a:pt x="1957" y="7"/>
                  </a:lnTo>
                  <a:lnTo>
                    <a:pt x="1977" y="18"/>
                  </a:lnTo>
                  <a:lnTo>
                    <a:pt x="1980" y="20"/>
                  </a:lnTo>
                  <a:lnTo>
                    <a:pt x="1987" y="25"/>
                  </a:lnTo>
                  <a:lnTo>
                    <a:pt x="2000" y="32"/>
                  </a:lnTo>
                  <a:lnTo>
                    <a:pt x="2015" y="42"/>
                  </a:lnTo>
                  <a:lnTo>
                    <a:pt x="2035" y="55"/>
                  </a:lnTo>
                  <a:lnTo>
                    <a:pt x="2060" y="69"/>
                  </a:lnTo>
                  <a:lnTo>
                    <a:pt x="2086" y="86"/>
                  </a:lnTo>
                  <a:lnTo>
                    <a:pt x="2117" y="102"/>
                  </a:lnTo>
                  <a:lnTo>
                    <a:pt x="2150" y="121"/>
                  </a:lnTo>
                  <a:lnTo>
                    <a:pt x="2188" y="141"/>
                  </a:lnTo>
                  <a:lnTo>
                    <a:pt x="2227" y="159"/>
                  </a:lnTo>
                  <a:lnTo>
                    <a:pt x="2269" y="179"/>
                  </a:lnTo>
                  <a:lnTo>
                    <a:pt x="2313" y="198"/>
                  </a:lnTo>
                  <a:lnTo>
                    <a:pt x="2359" y="218"/>
                  </a:lnTo>
                  <a:lnTo>
                    <a:pt x="2408" y="236"/>
                  </a:lnTo>
                  <a:lnTo>
                    <a:pt x="2457" y="253"/>
                  </a:lnTo>
                  <a:lnTo>
                    <a:pt x="2508" y="269"/>
                  </a:lnTo>
                  <a:lnTo>
                    <a:pt x="2561" y="283"/>
                  </a:lnTo>
                  <a:lnTo>
                    <a:pt x="2564" y="284"/>
                  </a:lnTo>
                  <a:lnTo>
                    <a:pt x="2568" y="285"/>
                  </a:lnTo>
                  <a:lnTo>
                    <a:pt x="2611" y="303"/>
                  </a:lnTo>
                  <a:lnTo>
                    <a:pt x="2650" y="323"/>
                  </a:lnTo>
                  <a:lnTo>
                    <a:pt x="2685" y="346"/>
                  </a:lnTo>
                  <a:lnTo>
                    <a:pt x="2718" y="371"/>
                  </a:lnTo>
                  <a:lnTo>
                    <a:pt x="2745" y="399"/>
                  </a:lnTo>
                  <a:lnTo>
                    <a:pt x="2770" y="428"/>
                  </a:lnTo>
                  <a:lnTo>
                    <a:pt x="2791" y="459"/>
                  </a:lnTo>
                  <a:lnTo>
                    <a:pt x="2810" y="491"/>
                  </a:lnTo>
                  <a:lnTo>
                    <a:pt x="2826" y="524"/>
                  </a:lnTo>
                  <a:lnTo>
                    <a:pt x="2839" y="557"/>
                  </a:lnTo>
                  <a:lnTo>
                    <a:pt x="2851" y="590"/>
                  </a:lnTo>
                  <a:lnTo>
                    <a:pt x="2860" y="624"/>
                  </a:lnTo>
                  <a:lnTo>
                    <a:pt x="2867" y="657"/>
                  </a:lnTo>
                  <a:lnTo>
                    <a:pt x="2872" y="690"/>
                  </a:lnTo>
                  <a:lnTo>
                    <a:pt x="2878" y="721"/>
                  </a:lnTo>
                  <a:lnTo>
                    <a:pt x="2881" y="751"/>
                  </a:lnTo>
                  <a:lnTo>
                    <a:pt x="2883" y="780"/>
                  </a:lnTo>
                  <a:lnTo>
                    <a:pt x="2884" y="807"/>
                  </a:lnTo>
                  <a:lnTo>
                    <a:pt x="2885" y="832"/>
                  </a:lnTo>
                  <a:lnTo>
                    <a:pt x="2886" y="855"/>
                  </a:lnTo>
                  <a:lnTo>
                    <a:pt x="2886" y="864"/>
                  </a:lnTo>
                  <a:lnTo>
                    <a:pt x="2887" y="872"/>
                  </a:lnTo>
                  <a:lnTo>
                    <a:pt x="2887" y="874"/>
                  </a:lnTo>
                  <a:lnTo>
                    <a:pt x="2887" y="888"/>
                  </a:lnTo>
                  <a:lnTo>
                    <a:pt x="2887" y="907"/>
                  </a:lnTo>
                  <a:lnTo>
                    <a:pt x="2886" y="933"/>
                  </a:lnTo>
                  <a:lnTo>
                    <a:pt x="2886" y="962"/>
                  </a:lnTo>
                  <a:lnTo>
                    <a:pt x="2884" y="994"/>
                  </a:lnTo>
                  <a:lnTo>
                    <a:pt x="2882" y="1029"/>
                  </a:lnTo>
                  <a:lnTo>
                    <a:pt x="2879" y="1064"/>
                  </a:lnTo>
                  <a:lnTo>
                    <a:pt x="2875" y="1099"/>
                  </a:lnTo>
                  <a:lnTo>
                    <a:pt x="2868" y="1133"/>
                  </a:lnTo>
                  <a:lnTo>
                    <a:pt x="2861" y="1165"/>
                  </a:lnTo>
                  <a:lnTo>
                    <a:pt x="2853" y="1191"/>
                  </a:lnTo>
                  <a:lnTo>
                    <a:pt x="2844" y="1209"/>
                  </a:lnTo>
                  <a:lnTo>
                    <a:pt x="2831" y="1225"/>
                  </a:lnTo>
                  <a:lnTo>
                    <a:pt x="2817" y="1236"/>
                  </a:lnTo>
                  <a:lnTo>
                    <a:pt x="2812" y="1239"/>
                  </a:lnTo>
                  <a:lnTo>
                    <a:pt x="2802" y="1245"/>
                  </a:lnTo>
                  <a:lnTo>
                    <a:pt x="2788" y="1253"/>
                  </a:lnTo>
                  <a:lnTo>
                    <a:pt x="2769" y="1264"/>
                  </a:lnTo>
                  <a:lnTo>
                    <a:pt x="2746" y="1276"/>
                  </a:lnTo>
                  <a:lnTo>
                    <a:pt x="2720" y="1291"/>
                  </a:lnTo>
                  <a:lnTo>
                    <a:pt x="2688" y="1306"/>
                  </a:lnTo>
                  <a:lnTo>
                    <a:pt x="2651" y="1324"/>
                  </a:lnTo>
                  <a:lnTo>
                    <a:pt x="2612" y="1341"/>
                  </a:lnTo>
                  <a:lnTo>
                    <a:pt x="2568" y="1360"/>
                  </a:lnTo>
                  <a:lnTo>
                    <a:pt x="2519" y="1380"/>
                  </a:lnTo>
                  <a:lnTo>
                    <a:pt x="2467" y="1399"/>
                  </a:lnTo>
                  <a:lnTo>
                    <a:pt x="2411" y="1419"/>
                  </a:lnTo>
                  <a:lnTo>
                    <a:pt x="2351" y="1438"/>
                  </a:lnTo>
                  <a:lnTo>
                    <a:pt x="2287" y="1458"/>
                  </a:lnTo>
                  <a:lnTo>
                    <a:pt x="2219" y="1477"/>
                  </a:lnTo>
                  <a:lnTo>
                    <a:pt x="2146" y="1494"/>
                  </a:lnTo>
                  <a:lnTo>
                    <a:pt x="2071" y="1510"/>
                  </a:lnTo>
                  <a:lnTo>
                    <a:pt x="1992" y="1525"/>
                  </a:lnTo>
                  <a:lnTo>
                    <a:pt x="1910" y="1539"/>
                  </a:lnTo>
                  <a:lnTo>
                    <a:pt x="1823" y="1550"/>
                  </a:lnTo>
                  <a:lnTo>
                    <a:pt x="1734" y="1559"/>
                  </a:lnTo>
                  <a:lnTo>
                    <a:pt x="1640" y="1567"/>
                  </a:lnTo>
                  <a:lnTo>
                    <a:pt x="1544" y="1571"/>
                  </a:lnTo>
                  <a:lnTo>
                    <a:pt x="1444" y="1572"/>
                  </a:lnTo>
                  <a:lnTo>
                    <a:pt x="1341" y="1571"/>
                  </a:lnTo>
                  <a:lnTo>
                    <a:pt x="1240" y="1566"/>
                  </a:lnTo>
                  <a:lnTo>
                    <a:pt x="1143" y="1558"/>
                  </a:lnTo>
                  <a:lnTo>
                    <a:pt x="1050" y="1548"/>
                  </a:lnTo>
                  <a:lnTo>
                    <a:pt x="962" y="1536"/>
                  </a:lnTo>
                  <a:lnTo>
                    <a:pt x="876" y="1522"/>
                  </a:lnTo>
                  <a:lnTo>
                    <a:pt x="795" y="1506"/>
                  </a:lnTo>
                  <a:lnTo>
                    <a:pt x="718" y="1488"/>
                  </a:lnTo>
                  <a:lnTo>
                    <a:pt x="645" y="1469"/>
                  </a:lnTo>
                  <a:lnTo>
                    <a:pt x="575" y="1450"/>
                  </a:lnTo>
                  <a:lnTo>
                    <a:pt x="510" y="1430"/>
                  </a:lnTo>
                  <a:lnTo>
                    <a:pt x="449" y="1409"/>
                  </a:lnTo>
                  <a:lnTo>
                    <a:pt x="392" y="1389"/>
                  </a:lnTo>
                  <a:lnTo>
                    <a:pt x="341" y="1368"/>
                  </a:lnTo>
                  <a:lnTo>
                    <a:pt x="293" y="1349"/>
                  </a:lnTo>
                  <a:lnTo>
                    <a:pt x="250" y="1330"/>
                  </a:lnTo>
                  <a:lnTo>
                    <a:pt x="211" y="1311"/>
                  </a:lnTo>
                  <a:lnTo>
                    <a:pt x="177" y="1295"/>
                  </a:lnTo>
                  <a:lnTo>
                    <a:pt x="148" y="1279"/>
                  </a:lnTo>
                  <a:lnTo>
                    <a:pt x="123" y="1266"/>
                  </a:lnTo>
                  <a:lnTo>
                    <a:pt x="103" y="1254"/>
                  </a:lnTo>
                  <a:lnTo>
                    <a:pt x="88" y="1246"/>
                  </a:lnTo>
                  <a:lnTo>
                    <a:pt x="77" y="1239"/>
                  </a:lnTo>
                  <a:lnTo>
                    <a:pt x="72" y="1236"/>
                  </a:lnTo>
                  <a:lnTo>
                    <a:pt x="57" y="1225"/>
                  </a:lnTo>
                  <a:lnTo>
                    <a:pt x="44" y="1209"/>
                  </a:lnTo>
                  <a:lnTo>
                    <a:pt x="36" y="1191"/>
                  </a:lnTo>
                  <a:lnTo>
                    <a:pt x="27" y="1164"/>
                  </a:lnTo>
                  <a:lnTo>
                    <a:pt x="20" y="1133"/>
                  </a:lnTo>
                  <a:lnTo>
                    <a:pt x="13" y="1098"/>
                  </a:lnTo>
                  <a:lnTo>
                    <a:pt x="8" y="1063"/>
                  </a:lnTo>
                  <a:lnTo>
                    <a:pt x="5" y="1028"/>
                  </a:lnTo>
                  <a:lnTo>
                    <a:pt x="3" y="994"/>
                  </a:lnTo>
                  <a:lnTo>
                    <a:pt x="1" y="961"/>
                  </a:lnTo>
                  <a:lnTo>
                    <a:pt x="0" y="932"/>
                  </a:lnTo>
                  <a:lnTo>
                    <a:pt x="0" y="907"/>
                  </a:lnTo>
                  <a:lnTo>
                    <a:pt x="0" y="887"/>
                  </a:lnTo>
                  <a:lnTo>
                    <a:pt x="0" y="873"/>
                  </a:lnTo>
                  <a:lnTo>
                    <a:pt x="0" y="871"/>
                  </a:lnTo>
                  <a:lnTo>
                    <a:pt x="1" y="854"/>
                  </a:lnTo>
                  <a:lnTo>
                    <a:pt x="1" y="832"/>
                  </a:lnTo>
                  <a:lnTo>
                    <a:pt x="2" y="807"/>
                  </a:lnTo>
                  <a:lnTo>
                    <a:pt x="4" y="780"/>
                  </a:lnTo>
                  <a:lnTo>
                    <a:pt x="6" y="751"/>
                  </a:lnTo>
                  <a:lnTo>
                    <a:pt x="9" y="721"/>
                  </a:lnTo>
                  <a:lnTo>
                    <a:pt x="13" y="689"/>
                  </a:lnTo>
                  <a:lnTo>
                    <a:pt x="20" y="657"/>
                  </a:lnTo>
                  <a:lnTo>
                    <a:pt x="27" y="624"/>
                  </a:lnTo>
                  <a:lnTo>
                    <a:pt x="36" y="590"/>
                  </a:lnTo>
                  <a:lnTo>
                    <a:pt x="48" y="557"/>
                  </a:lnTo>
                  <a:lnTo>
                    <a:pt x="61" y="523"/>
                  </a:lnTo>
                  <a:lnTo>
                    <a:pt x="76" y="491"/>
                  </a:lnTo>
                  <a:lnTo>
                    <a:pt x="95" y="459"/>
                  </a:lnTo>
                  <a:lnTo>
                    <a:pt x="117" y="428"/>
                  </a:lnTo>
                  <a:lnTo>
                    <a:pt x="142" y="399"/>
                  </a:lnTo>
                  <a:lnTo>
                    <a:pt x="169" y="371"/>
                  </a:lnTo>
                  <a:lnTo>
                    <a:pt x="200" y="345"/>
                  </a:lnTo>
                  <a:lnTo>
                    <a:pt x="237" y="322"/>
                  </a:lnTo>
                  <a:lnTo>
                    <a:pt x="276" y="302"/>
                  </a:lnTo>
                  <a:lnTo>
                    <a:pt x="319" y="285"/>
                  </a:lnTo>
                  <a:lnTo>
                    <a:pt x="322" y="284"/>
                  </a:lnTo>
                  <a:lnTo>
                    <a:pt x="326" y="283"/>
                  </a:lnTo>
                  <a:lnTo>
                    <a:pt x="379" y="269"/>
                  </a:lnTo>
                  <a:lnTo>
                    <a:pt x="430" y="252"/>
                  </a:lnTo>
                  <a:lnTo>
                    <a:pt x="479" y="236"/>
                  </a:lnTo>
                  <a:lnTo>
                    <a:pt x="528" y="217"/>
                  </a:lnTo>
                  <a:lnTo>
                    <a:pt x="574" y="197"/>
                  </a:lnTo>
                  <a:lnTo>
                    <a:pt x="619" y="179"/>
                  </a:lnTo>
                  <a:lnTo>
                    <a:pt x="660" y="159"/>
                  </a:lnTo>
                  <a:lnTo>
                    <a:pt x="699" y="140"/>
                  </a:lnTo>
                  <a:lnTo>
                    <a:pt x="736" y="120"/>
                  </a:lnTo>
                  <a:lnTo>
                    <a:pt x="769" y="102"/>
                  </a:lnTo>
                  <a:lnTo>
                    <a:pt x="800" y="85"/>
                  </a:lnTo>
                  <a:lnTo>
                    <a:pt x="827" y="69"/>
                  </a:lnTo>
                  <a:lnTo>
                    <a:pt x="851" y="55"/>
                  </a:lnTo>
                  <a:lnTo>
                    <a:pt x="872" y="42"/>
                  </a:lnTo>
                  <a:lnTo>
                    <a:pt x="887" y="32"/>
                  </a:lnTo>
                  <a:lnTo>
                    <a:pt x="900" y="24"/>
                  </a:lnTo>
                  <a:lnTo>
                    <a:pt x="907" y="19"/>
                  </a:lnTo>
                  <a:lnTo>
                    <a:pt x="910" y="17"/>
                  </a:lnTo>
                  <a:lnTo>
                    <a:pt x="929" y="6"/>
                  </a:lnTo>
                  <a:lnTo>
                    <a:pt x="949" y="1"/>
                  </a:lnTo>
                  <a:lnTo>
                    <a:pt x="9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6629400" y="3952240"/>
            <a:ext cx="42519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First Generation Prototypes</a:t>
            </a:r>
            <a:endParaRPr 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PA_任意多边形 15"/>
          <p:cNvSpPr/>
          <p:nvPr>
            <p:custDataLst>
              <p:tags r:id="rId1"/>
            </p:custDataLst>
          </p:nvPr>
        </p:nvSpPr>
        <p:spPr bwMode="auto">
          <a:xfrm>
            <a:off x="5165090" y="1477010"/>
            <a:ext cx="2237105" cy="2538730"/>
          </a:xfrm>
          <a:custGeom>
            <a:avLst/>
            <a:gdLst>
              <a:gd name="T0" fmla="*/ 462 w 1732"/>
              <a:gd name="T1" fmla="*/ 5362 h 5362"/>
              <a:gd name="T2" fmla="*/ 0 w 1732"/>
              <a:gd name="T3" fmla="*/ 5362 h 5362"/>
              <a:gd name="T4" fmla="*/ 0 w 1732"/>
              <a:gd name="T5" fmla="*/ 4676 h 5362"/>
              <a:gd name="T6" fmla="*/ 604 w 1732"/>
              <a:gd name="T7" fmla="*/ 1513 h 5362"/>
              <a:gd name="T8" fmla="*/ 1086 w 1732"/>
              <a:gd name="T9" fmla="*/ 526 h 5362"/>
              <a:gd name="T10" fmla="*/ 941 w 1732"/>
              <a:gd name="T11" fmla="*/ 459 h 5362"/>
              <a:gd name="T12" fmla="*/ 944 w 1732"/>
              <a:gd name="T13" fmla="*/ 379 h 5362"/>
              <a:gd name="T14" fmla="*/ 1552 w 1732"/>
              <a:gd name="T15" fmla="*/ 14 h 5362"/>
              <a:gd name="T16" fmla="*/ 1618 w 1732"/>
              <a:gd name="T17" fmla="*/ 45 h 5362"/>
              <a:gd name="T18" fmla="*/ 1727 w 1732"/>
              <a:gd name="T19" fmla="*/ 742 h 5362"/>
              <a:gd name="T20" fmla="*/ 1671 w 1732"/>
              <a:gd name="T21" fmla="*/ 797 h 5362"/>
              <a:gd name="T22" fmla="*/ 1505 w 1732"/>
              <a:gd name="T23" fmla="*/ 720 h 5362"/>
              <a:gd name="T24" fmla="*/ 999 w 1732"/>
              <a:gd name="T25" fmla="*/ 1758 h 5362"/>
              <a:gd name="T26" fmla="*/ 462 w 1732"/>
              <a:gd name="T27" fmla="*/ 4472 h 5362"/>
              <a:gd name="T28" fmla="*/ 462 w 1732"/>
              <a:gd name="T29" fmla="*/ 5362 h 5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32" h="5362">
                <a:moveTo>
                  <a:pt x="462" y="5362"/>
                </a:moveTo>
                <a:lnTo>
                  <a:pt x="0" y="5362"/>
                </a:lnTo>
                <a:lnTo>
                  <a:pt x="0" y="4676"/>
                </a:lnTo>
                <a:cubicBezTo>
                  <a:pt x="0" y="3345"/>
                  <a:pt x="101" y="2545"/>
                  <a:pt x="604" y="1513"/>
                </a:cubicBezTo>
                <a:lnTo>
                  <a:pt x="1086" y="526"/>
                </a:lnTo>
                <a:lnTo>
                  <a:pt x="941" y="459"/>
                </a:lnTo>
                <a:cubicBezTo>
                  <a:pt x="908" y="443"/>
                  <a:pt x="907" y="401"/>
                  <a:pt x="944" y="379"/>
                </a:cubicBezTo>
                <a:lnTo>
                  <a:pt x="1552" y="14"/>
                </a:lnTo>
                <a:cubicBezTo>
                  <a:pt x="1576" y="0"/>
                  <a:pt x="1614" y="17"/>
                  <a:pt x="1618" y="45"/>
                </a:cubicBezTo>
                <a:lnTo>
                  <a:pt x="1727" y="742"/>
                </a:lnTo>
                <a:cubicBezTo>
                  <a:pt x="1732" y="777"/>
                  <a:pt x="1706" y="813"/>
                  <a:pt x="1671" y="797"/>
                </a:cubicBezTo>
                <a:lnTo>
                  <a:pt x="1505" y="720"/>
                </a:lnTo>
                <a:lnTo>
                  <a:pt x="999" y="1758"/>
                </a:lnTo>
                <a:cubicBezTo>
                  <a:pt x="565" y="2647"/>
                  <a:pt x="462" y="3321"/>
                  <a:pt x="462" y="4472"/>
                </a:cubicBezTo>
                <a:lnTo>
                  <a:pt x="462" y="5362"/>
                </a:lnTo>
                <a:close/>
              </a:path>
            </a:pathLst>
          </a:custGeom>
          <a:solidFill>
            <a:srgbClr val="F3C9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Calibri" panose="020F050202020403020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876409" y="4830936"/>
            <a:ext cx="6661533" cy="151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814163" y="5229056"/>
            <a:ext cx="29400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Conclusion</a:t>
            </a:r>
            <a:endParaRPr lang="en-US" altLang="zh-CN" sz="4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01947" y="203966"/>
            <a:ext cx="7242235" cy="4507606"/>
            <a:chOff x="-642827" y="-801142"/>
            <a:chExt cx="13477653" cy="846028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642827" y="-801142"/>
              <a:ext cx="13477653" cy="846028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4354" y="119835"/>
              <a:ext cx="7723292" cy="6618329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441701" y="5710167"/>
            <a:ext cx="6661533" cy="151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25973" y="4711572"/>
            <a:ext cx="7092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 you for listening</a:t>
            </a:r>
            <a:endParaRPr lang="zh-CN" altLang="en-US" sz="54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2806" y="6218470"/>
            <a:ext cx="1523365" cy="398780"/>
          </a:xfrm>
          <a:prstGeom prst="rect">
            <a:avLst/>
          </a:prstGeom>
          <a:solidFill>
            <a:srgbClr val="90C9D5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time: 9/2022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18029" y="6218470"/>
            <a:ext cx="2849880" cy="398780"/>
          </a:xfrm>
          <a:prstGeom prst="rect">
            <a:avLst/>
          </a:prstGeom>
          <a:solidFill>
            <a:srgbClr val="F3C90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teacher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：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Le Quang Hung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0635" y="4813300"/>
            <a:ext cx="5055870" cy="514985"/>
          </a:xfrm>
        </p:spPr>
        <p:txBody>
          <a:bodyPr>
            <a:normAutofit fontScale="90000"/>
          </a:bodyPr>
          <a:p>
            <a:pPr algn="ctr"/>
            <a:r>
              <a:rPr lang="en-US" sz="4800" b="1"/>
              <a:t>Introduction</a:t>
            </a:r>
            <a:endParaRPr lang="en-US" sz="4800" b="1"/>
          </a:p>
        </p:txBody>
      </p:sp>
      <p:pic>
        <p:nvPicPr>
          <p:cNvPr id="6" name="图片 5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023360" y="1786255"/>
            <a:ext cx="4693920" cy="2538730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3959860" y="4448810"/>
            <a:ext cx="4758055" cy="107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V="1">
            <a:off x="2876409" y="4830936"/>
            <a:ext cx="6661533" cy="1512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35" y="879231"/>
            <a:ext cx="4288296" cy="362812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606143" y="5229056"/>
            <a:ext cx="93560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Definition of the problem addressed</a:t>
            </a:r>
            <a:endParaRPr lang="zh-CN" altLang="en-US" sz="48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48" y="1841547"/>
            <a:ext cx="7337410" cy="46102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5483" y="157527"/>
            <a:ext cx="7337410" cy="461023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876409" y="4830936"/>
            <a:ext cx="6661533" cy="1512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49916" y="5305720"/>
            <a:ext cx="8268335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Review of related word</a:t>
            </a:r>
            <a:endParaRPr lang="en-US" altLang="zh-CN" sz="66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endParaRPr lang="zh-CN" altLang="en-US" sz="66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77" y="1931573"/>
            <a:ext cx="4429954" cy="23380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69450" y="178474"/>
            <a:ext cx="2924382" cy="21075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77519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27" y="1571307"/>
            <a:ext cx="5550547" cy="126000"/>
          </a:xfrm>
          <a:prstGeom prst="rect">
            <a:avLst/>
          </a:prstGeom>
        </p:spPr>
      </p:pic>
      <p:sp>
        <p:nvSpPr>
          <p:cNvPr id="10" name="矩形: 圆角 2"/>
          <p:cNvSpPr/>
          <p:nvPr/>
        </p:nvSpPr>
        <p:spPr>
          <a:xfrm>
            <a:off x="819690" y="2563010"/>
            <a:ext cx="3308351" cy="3632200"/>
          </a:xfrm>
          <a:prstGeom prst="roundRect">
            <a:avLst>
              <a:gd name="adj" fmla="val 5151"/>
            </a:avLst>
          </a:pr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pic>
        <p:nvPicPr>
          <p:cNvPr id="15" name="图片占位符 23" descr="C:\Users\NHU Y\OneDrive\Hình ảnh\TTNM\tóphop1.pngtóphop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92650" y="2546985"/>
            <a:ext cx="6677660" cy="3648075"/>
          </a:xfrm>
          <a:custGeom>
            <a:avLst/>
            <a:gdLst>
              <a:gd name="connsiteX0" fmla="*/ 187095 w 4773780"/>
              <a:gd name="connsiteY0" fmla="*/ 0 h 3632200"/>
              <a:gd name="connsiteX1" fmla="*/ 4586685 w 4773780"/>
              <a:gd name="connsiteY1" fmla="*/ 0 h 3632200"/>
              <a:gd name="connsiteX2" fmla="*/ 4773780 w 4773780"/>
              <a:gd name="connsiteY2" fmla="*/ 187095 h 3632200"/>
              <a:gd name="connsiteX3" fmla="*/ 4773780 w 4773780"/>
              <a:gd name="connsiteY3" fmla="*/ 3445105 h 3632200"/>
              <a:gd name="connsiteX4" fmla="*/ 4586685 w 4773780"/>
              <a:gd name="connsiteY4" fmla="*/ 3632200 h 3632200"/>
              <a:gd name="connsiteX5" fmla="*/ 187095 w 4773780"/>
              <a:gd name="connsiteY5" fmla="*/ 3632200 h 3632200"/>
              <a:gd name="connsiteX6" fmla="*/ 0 w 4773780"/>
              <a:gd name="connsiteY6" fmla="*/ 3445105 h 3632200"/>
              <a:gd name="connsiteX7" fmla="*/ 0 w 4773780"/>
              <a:gd name="connsiteY7" fmla="*/ 187095 h 3632200"/>
              <a:gd name="connsiteX8" fmla="*/ 187095 w 4773780"/>
              <a:gd name="connsiteY8" fmla="*/ 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3780" h="3632200">
                <a:moveTo>
                  <a:pt x="187095" y="0"/>
                </a:moveTo>
                <a:lnTo>
                  <a:pt x="4586685" y="0"/>
                </a:lnTo>
                <a:cubicBezTo>
                  <a:pt x="4690015" y="0"/>
                  <a:pt x="4773780" y="83765"/>
                  <a:pt x="4773780" y="187095"/>
                </a:cubicBezTo>
                <a:lnTo>
                  <a:pt x="4773780" y="3445105"/>
                </a:lnTo>
                <a:cubicBezTo>
                  <a:pt x="4773780" y="3548435"/>
                  <a:pt x="4690015" y="3632200"/>
                  <a:pt x="4586685" y="3632200"/>
                </a:cubicBezTo>
                <a:lnTo>
                  <a:pt x="187095" y="3632200"/>
                </a:lnTo>
                <a:cubicBezTo>
                  <a:pt x="83765" y="3632200"/>
                  <a:pt x="0" y="3548435"/>
                  <a:pt x="0" y="3445105"/>
                </a:cubicBezTo>
                <a:lnTo>
                  <a:pt x="0" y="187095"/>
                </a:lnTo>
                <a:cubicBezTo>
                  <a:pt x="0" y="83765"/>
                  <a:pt x="83765" y="0"/>
                  <a:pt x="187095" y="0"/>
                </a:cubicBez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940430" y="3250182"/>
            <a:ext cx="3066869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b="1" dirty="0">
                <a:solidFill>
                  <a:srgbClr val="030000"/>
                </a:solidFill>
                <a:latin typeface="Calibri" panose="020F0502020204030204" charset="0"/>
                <a:cs typeface="Calibri" panose="020F0502020204030204" charset="0"/>
              </a:rPr>
              <a:t>TOPSHOP</a:t>
            </a:r>
            <a:endParaRPr lang="zh-CN" altLang="en-US" sz="2400" b="1" dirty="0">
              <a:solidFill>
                <a:srgbClr val="03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2653" y="3715895"/>
            <a:ext cx="2982424" cy="2545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Sizing charts and available help when choosing size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Model Sizes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Suggestions of similar products; complementary item details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Interface</a:t>
            </a:r>
            <a:br>
              <a:rPr lang="en-US" altLang="zh-CN" sz="1400" dirty="0">
                <a:solidFill>
                  <a:srgbClr val="030000"/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</a:br>
            <a:endParaRPr lang="en-US" altLang="zh-CN" sz="1400" dirty="0">
              <a:solidFill>
                <a:srgbClr val="030000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0471" y="438021"/>
            <a:ext cx="74993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Review of related work</a:t>
            </a:r>
            <a:endParaRPr lang="en-US" altLang="zh-CN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69450" y="178474"/>
            <a:ext cx="2924382" cy="21075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77519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27" y="1571307"/>
            <a:ext cx="5550547" cy="126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31169" y="-1799479"/>
            <a:ext cx="1182674" cy="1273318"/>
          </a:xfrm>
          <a:prstGeom prst="rect">
            <a:avLst/>
          </a:prstGeom>
          <a:solidFill>
            <a:srgbClr val="90C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13843" y="-1799479"/>
            <a:ext cx="1182674" cy="1273318"/>
          </a:xfrm>
          <a:prstGeom prst="rect">
            <a:avLst/>
          </a:prstGeom>
          <a:solidFill>
            <a:srgbClr val="F3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0" name="矩形: 圆角 2"/>
          <p:cNvSpPr/>
          <p:nvPr/>
        </p:nvSpPr>
        <p:spPr>
          <a:xfrm>
            <a:off x="819690" y="2563010"/>
            <a:ext cx="3308351" cy="3632200"/>
          </a:xfrm>
          <a:prstGeom prst="roundRect">
            <a:avLst>
              <a:gd name="adj" fmla="val 5151"/>
            </a:avLst>
          </a:pr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0430" y="3250182"/>
            <a:ext cx="3066869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400" b="1" dirty="0">
                <a:solidFill>
                  <a:srgbClr val="030000"/>
                </a:solidFill>
                <a:latin typeface="Calibri" panose="020F0502020204030204" charset="0"/>
                <a:cs typeface="Calibri" panose="020F0502020204030204" charset="0"/>
              </a:rPr>
              <a:t>SELFRIDGES</a:t>
            </a:r>
            <a:endParaRPr lang="zh-CN" altLang="en-US" sz="2400" b="1" dirty="0">
              <a:solidFill>
                <a:srgbClr val="03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2653" y="3715895"/>
            <a:ext cx="2982424" cy="2545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Sizing charts and available help when choosing size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Model Sizes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Suggestions of similar products; complementary item details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Interface</a:t>
            </a:r>
            <a:br>
              <a:rPr lang="en-US" altLang="zh-CN" sz="1400" dirty="0">
                <a:solidFill>
                  <a:srgbClr val="030000"/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</a:br>
            <a:endParaRPr lang="en-US" altLang="zh-CN" sz="1400" dirty="0">
              <a:solidFill>
                <a:srgbClr val="030000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10471" y="438021"/>
            <a:ext cx="74993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Review of related work</a:t>
            </a:r>
            <a:endParaRPr lang="en-US" altLang="zh-CN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05" y="2573020"/>
            <a:ext cx="6673215" cy="3641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51035" y="178474"/>
            <a:ext cx="2924382" cy="21075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59104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12" y="1571307"/>
            <a:ext cx="5550547" cy="126000"/>
          </a:xfrm>
          <a:prstGeom prst="rect">
            <a:avLst/>
          </a:prstGeom>
        </p:spPr>
      </p:pic>
      <p:sp>
        <p:nvSpPr>
          <p:cNvPr id="10" name="矩形: 圆角 2"/>
          <p:cNvSpPr/>
          <p:nvPr/>
        </p:nvSpPr>
        <p:spPr>
          <a:xfrm>
            <a:off x="801275" y="2563010"/>
            <a:ext cx="3308351" cy="3632200"/>
          </a:xfrm>
          <a:prstGeom prst="roundRect">
            <a:avLst>
              <a:gd name="adj" fmla="val 5151"/>
            </a:avLst>
          </a:pr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2015" y="3255897"/>
            <a:ext cx="3066869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400" b="1" dirty="0">
                <a:solidFill>
                  <a:srgbClr val="030000"/>
                </a:solidFill>
                <a:latin typeface="Calibri" panose="020F0502020204030204" charset="0"/>
                <a:cs typeface="Calibri" panose="020F0502020204030204" charset="0"/>
              </a:rPr>
              <a:t>FOREVER 21</a:t>
            </a:r>
            <a:endParaRPr lang="zh-CN" altLang="en-US" sz="2400" b="1" dirty="0">
              <a:solidFill>
                <a:srgbClr val="03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4238" y="3715895"/>
            <a:ext cx="2982424" cy="2545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Sizing charts and available help when choosing size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Model Sizes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Suggestions of similar products; complementary item details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Interface</a:t>
            </a:r>
            <a:br>
              <a:rPr lang="en-US" altLang="zh-CN" sz="1400" dirty="0">
                <a:solidFill>
                  <a:srgbClr val="030000"/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</a:br>
            <a:endParaRPr lang="en-US" altLang="zh-CN" sz="1400" dirty="0">
              <a:solidFill>
                <a:srgbClr val="030000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92056" y="438021"/>
            <a:ext cx="74993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Review of related work</a:t>
            </a:r>
            <a:endParaRPr lang="en-US" altLang="zh-CN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30" y="2562860"/>
            <a:ext cx="5712460" cy="370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3866" b="35615"/>
          <a:stretch>
            <a:fillRect/>
          </a:stretch>
        </p:blipFill>
        <p:spPr>
          <a:xfrm>
            <a:off x="451035" y="178474"/>
            <a:ext cx="2924382" cy="21075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54783"/>
          <a:stretch>
            <a:fillRect/>
          </a:stretch>
        </p:blipFill>
        <p:spPr>
          <a:xfrm rot="5400000" flipH="1">
            <a:off x="9359104" y="-261480"/>
            <a:ext cx="2355628" cy="3273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12" y="1571307"/>
            <a:ext cx="5550547" cy="126000"/>
          </a:xfrm>
          <a:prstGeom prst="rect">
            <a:avLst/>
          </a:prstGeom>
        </p:spPr>
      </p:pic>
      <p:sp>
        <p:nvSpPr>
          <p:cNvPr id="10" name="矩形: 圆角 2"/>
          <p:cNvSpPr/>
          <p:nvPr/>
        </p:nvSpPr>
        <p:spPr>
          <a:xfrm>
            <a:off x="801275" y="2563010"/>
            <a:ext cx="3308351" cy="3632200"/>
          </a:xfrm>
          <a:prstGeom prst="roundRect">
            <a:avLst>
              <a:gd name="adj" fmla="val 5151"/>
            </a:avLst>
          </a:prstGeom>
          <a:solidFill>
            <a:srgbClr val="90C9D5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2015" y="3255897"/>
            <a:ext cx="3066869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400" b="1" dirty="0">
                <a:solidFill>
                  <a:srgbClr val="030000"/>
                </a:solidFill>
                <a:latin typeface="Calibri" panose="020F0502020204030204" charset="0"/>
                <a:cs typeface="Calibri" panose="020F0502020204030204" charset="0"/>
              </a:rPr>
              <a:t>MARKS AND SPENCER</a:t>
            </a:r>
            <a:endParaRPr lang="zh-CN" altLang="en-US" sz="2400" b="1" dirty="0">
              <a:solidFill>
                <a:srgbClr val="03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4238" y="3715895"/>
            <a:ext cx="2982424" cy="2545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Sizing charts and available help when choosing size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Model Sizes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Suggestions of similar products; complementary item details</a:t>
            </a:r>
            <a:endParaRPr lang="en-US" altLang="zh-CN" dirty="0">
              <a:solidFill>
                <a:srgbClr val="030000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marL="285750" indent="-28575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30000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Interface</a:t>
            </a:r>
            <a:br>
              <a:rPr lang="en-US" altLang="zh-CN" sz="1400" dirty="0">
                <a:solidFill>
                  <a:srgbClr val="030000"/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</a:br>
            <a:endParaRPr lang="en-US" altLang="zh-CN" sz="1400" dirty="0">
              <a:solidFill>
                <a:srgbClr val="030000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92056" y="438021"/>
            <a:ext cx="74993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 b="1" dirty="0">
                <a:solidFill>
                  <a:srgbClr val="03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Review of related work</a:t>
            </a:r>
            <a:endParaRPr lang="en-US" altLang="zh-CN" sz="6000" b="1" dirty="0">
              <a:solidFill>
                <a:srgbClr val="03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915" y="2508885"/>
            <a:ext cx="3328035" cy="1840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95" y="4499610"/>
            <a:ext cx="3399155" cy="1911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510" y="2508885"/>
            <a:ext cx="3272790" cy="1840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510" y="4499610"/>
            <a:ext cx="3316605" cy="1864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游ゴシック Light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Calibri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1553</Words>
  <Application>WPS Presentation</Application>
  <PresentationFormat>宽屏</PresentationFormat>
  <Paragraphs>128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Times New Roman</vt:lpstr>
      <vt:lpstr>Microsoft YaHei</vt:lpstr>
      <vt:lpstr>Arial Unicode MS</vt:lpstr>
      <vt:lpstr>Office Theme</vt:lpstr>
      <vt:lpstr>PowerPoint 演示文稿</vt:lpstr>
      <vt:lpstr>PowerPoint 演示文稿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NHU Y</cp:lastModifiedBy>
  <cp:revision>114</cp:revision>
  <dcterms:created xsi:type="dcterms:W3CDTF">2018-04-20T14:32:00Z</dcterms:created>
  <dcterms:modified xsi:type="dcterms:W3CDTF">2022-11-02T15:49:06Z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1C2FEDF326B44E638126C92C98A59F1E</vt:lpwstr>
  </property>
</Properties>
</file>